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  <p:sldId id="267" r:id="rId6"/>
    <p:sldId id="266" r:id="rId7"/>
    <p:sldId id="268" r:id="rId8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833F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Stephan" userId="66c88428-0b7b-4ec0-a6f1-adf4d592068f" providerId="ADAL" clId="{E3FB3E0E-306F-463D-9E40-DE27303651B0}"/>
    <pc:docChg chg="undo custSel modSld">
      <pc:chgData name="Nicola Stephan" userId="66c88428-0b7b-4ec0-a6f1-adf4d592068f" providerId="ADAL" clId="{E3FB3E0E-306F-463D-9E40-DE27303651B0}" dt="2020-10-13T20:01:45.570" v="1978" actId="20577"/>
      <pc:docMkLst>
        <pc:docMk/>
      </pc:docMkLst>
      <pc:sldChg chg="addSp delSp modSp mod modAnim">
        <pc:chgData name="Nicola Stephan" userId="66c88428-0b7b-4ec0-a6f1-adf4d592068f" providerId="ADAL" clId="{E3FB3E0E-306F-463D-9E40-DE27303651B0}" dt="2020-10-13T18:10:03.779" v="1374" actId="1076"/>
        <pc:sldMkLst>
          <pc:docMk/>
          <pc:sldMk cId="502433744" sldId="265"/>
        </pc:sldMkLst>
        <pc:spChg chg="mod">
          <ac:chgData name="Nicola Stephan" userId="66c88428-0b7b-4ec0-a6f1-adf4d592068f" providerId="ADAL" clId="{E3FB3E0E-306F-463D-9E40-DE27303651B0}" dt="2020-10-13T06:16:26.215" v="0" actId="207"/>
          <ac:spMkLst>
            <pc:docMk/>
            <pc:sldMk cId="502433744" sldId="265"/>
            <ac:spMk id="4" creationId="{00000000-0000-0000-0000-000000000000}"/>
          </ac:spMkLst>
        </pc:spChg>
        <pc:spChg chg="mod">
          <ac:chgData name="Nicola Stephan" userId="66c88428-0b7b-4ec0-a6f1-adf4d592068f" providerId="ADAL" clId="{E3FB3E0E-306F-463D-9E40-DE27303651B0}" dt="2020-10-13T06:20:24.123" v="42" actId="20577"/>
          <ac:spMkLst>
            <pc:docMk/>
            <pc:sldMk cId="502433744" sldId="265"/>
            <ac:spMk id="12" creationId="{10EA574A-C98E-4113-ACBC-1C29EA2FBD19}"/>
          </ac:spMkLst>
        </pc:spChg>
        <pc:spChg chg="mod">
          <ac:chgData name="Nicola Stephan" userId="66c88428-0b7b-4ec0-a6f1-adf4d592068f" providerId="ADAL" clId="{E3FB3E0E-306F-463D-9E40-DE27303651B0}" dt="2020-10-13T06:18:12.786" v="24" actId="14100"/>
          <ac:spMkLst>
            <pc:docMk/>
            <pc:sldMk cId="502433744" sldId="265"/>
            <ac:spMk id="15" creationId="{D0FB1584-4C17-4F4E-9342-74C0D2CF6943}"/>
          </ac:spMkLst>
        </pc:spChg>
        <pc:spChg chg="mod">
          <ac:chgData name="Nicola Stephan" userId="66c88428-0b7b-4ec0-a6f1-adf4d592068f" providerId="ADAL" clId="{E3FB3E0E-306F-463D-9E40-DE27303651B0}" dt="2020-10-13T06:16:58.836" v="9" actId="207"/>
          <ac:spMkLst>
            <pc:docMk/>
            <pc:sldMk cId="502433744" sldId="265"/>
            <ac:spMk id="16" creationId="{52A89881-4992-430A-8E1E-A5611C588092}"/>
          </ac:spMkLst>
        </pc:spChg>
        <pc:spChg chg="mod">
          <ac:chgData name="Nicola Stephan" userId="66c88428-0b7b-4ec0-a6f1-adf4d592068f" providerId="ADAL" clId="{E3FB3E0E-306F-463D-9E40-DE27303651B0}" dt="2020-10-13T06:31:16.221" v="478" actId="113"/>
          <ac:spMkLst>
            <pc:docMk/>
            <pc:sldMk cId="502433744" sldId="265"/>
            <ac:spMk id="17" creationId="{25F482FB-74B9-49BC-A0EC-5610A7A5316A}"/>
          </ac:spMkLst>
        </pc:spChg>
        <pc:spChg chg="mod">
          <ac:chgData name="Nicola Stephan" userId="66c88428-0b7b-4ec0-a6f1-adf4d592068f" providerId="ADAL" clId="{E3FB3E0E-306F-463D-9E40-DE27303651B0}" dt="2020-10-13T06:20:44.425" v="43" actId="20577"/>
          <ac:spMkLst>
            <pc:docMk/>
            <pc:sldMk cId="502433744" sldId="265"/>
            <ac:spMk id="20" creationId="{C649BFAB-8D50-423C-95A2-17D3D03C2CE8}"/>
          </ac:spMkLst>
        </pc:spChg>
        <pc:spChg chg="mod">
          <ac:chgData name="Nicola Stephan" userId="66c88428-0b7b-4ec0-a6f1-adf4d592068f" providerId="ADAL" clId="{E3FB3E0E-306F-463D-9E40-DE27303651B0}" dt="2020-10-13T06:34:14.596" v="617" actId="20577"/>
          <ac:spMkLst>
            <pc:docMk/>
            <pc:sldMk cId="502433744" sldId="265"/>
            <ac:spMk id="26" creationId="{B77C8C1F-8FFE-4BFB-BF4B-C7C0D4DDFAC0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32" creationId="{C94B844E-61B5-4F89-B40F-77F560C44736}"/>
          </ac:spMkLst>
        </pc:spChg>
        <pc:spChg chg="mod">
          <ac:chgData name="Nicola Stephan" userId="66c88428-0b7b-4ec0-a6f1-adf4d592068f" providerId="ADAL" clId="{E3FB3E0E-306F-463D-9E40-DE27303651B0}" dt="2020-10-13T18:10:00.842" v="1373" actId="1076"/>
          <ac:spMkLst>
            <pc:docMk/>
            <pc:sldMk cId="502433744" sldId="265"/>
            <ac:spMk id="33" creationId="{110788A9-4FDF-4D3B-AC2D-0334E1741B0A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34" creationId="{48BACC8F-5838-4B61-B4A0-2FBFF8932F84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35" creationId="{FBBAA6D2-E526-40F7-898F-131EA3D4C6F3}"/>
          </ac:spMkLst>
        </pc:spChg>
        <pc:spChg chg="mod">
          <ac:chgData name="Nicola Stephan" userId="66c88428-0b7b-4ec0-a6f1-adf4d592068f" providerId="ADAL" clId="{E3FB3E0E-306F-463D-9E40-DE27303651B0}" dt="2020-10-13T06:18:09.973" v="23" actId="1076"/>
          <ac:spMkLst>
            <pc:docMk/>
            <pc:sldMk cId="502433744" sldId="265"/>
            <ac:spMk id="36" creationId="{7E076B52-93E6-4CCC-9B17-63F554B60FC4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38" creationId="{0D84BE99-A926-4DB1-8FDC-C3A64F46A92A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39" creationId="{1B721F51-C089-477F-A1A5-866DC879ECC8}"/>
          </ac:spMkLst>
        </pc:spChg>
        <pc:spChg chg="mod">
          <ac:chgData name="Nicola Stephan" userId="66c88428-0b7b-4ec0-a6f1-adf4d592068f" providerId="ADAL" clId="{E3FB3E0E-306F-463D-9E40-DE27303651B0}" dt="2020-10-13T06:18:16.542" v="25" actId="1076"/>
          <ac:spMkLst>
            <pc:docMk/>
            <pc:sldMk cId="502433744" sldId="265"/>
            <ac:spMk id="40" creationId="{6C02DCFB-DC96-4F4F-8D46-242979BEF131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42" creationId="{9AD14210-F697-4827-8B69-BDA3033FF965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43" creationId="{195F0B20-9489-40AA-A4F8-173E5F2595E4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44" creationId="{F57493B3-C771-44F9-BDA6-A2714E977228}"/>
          </ac:spMkLst>
        </pc:spChg>
        <pc:spChg chg="mod">
          <ac:chgData name="Nicola Stephan" userId="66c88428-0b7b-4ec0-a6f1-adf4d592068f" providerId="ADAL" clId="{E3FB3E0E-306F-463D-9E40-DE27303651B0}" dt="2020-10-13T06:19:36.991" v="28" actId="14100"/>
          <ac:spMkLst>
            <pc:docMk/>
            <pc:sldMk cId="502433744" sldId="265"/>
            <ac:spMk id="45" creationId="{9A166248-E9ED-4D6B-B49D-A8E32521B5D6}"/>
          </ac:spMkLst>
        </pc:spChg>
        <pc:spChg chg="del mod">
          <ac:chgData name="Nicola Stephan" userId="66c88428-0b7b-4ec0-a6f1-adf4d592068f" providerId="ADAL" clId="{E3FB3E0E-306F-463D-9E40-DE27303651B0}" dt="2020-10-13T18:08:32.467" v="1369" actId="478"/>
          <ac:spMkLst>
            <pc:docMk/>
            <pc:sldMk cId="502433744" sldId="265"/>
            <ac:spMk id="48" creationId="{EEB309AB-FDD2-4518-A420-52F064AEF6AA}"/>
          </ac:spMkLst>
        </pc:spChg>
        <pc:grpChg chg="add del mod">
          <ac:chgData name="Nicola Stephan" userId="66c88428-0b7b-4ec0-a6f1-adf4d592068f" providerId="ADAL" clId="{E3FB3E0E-306F-463D-9E40-DE27303651B0}" dt="2020-10-13T06:19:38.686" v="29" actId="478"/>
          <ac:grpSpMkLst>
            <pc:docMk/>
            <pc:sldMk cId="502433744" sldId="265"/>
            <ac:grpSpMk id="31" creationId="{D3585F59-6C8E-4088-AAE0-3A24B9F2A49A}"/>
          </ac:grpSpMkLst>
        </pc:grpChg>
        <pc:picChg chg="del mod">
          <ac:chgData name="Nicola Stephan" userId="66c88428-0b7b-4ec0-a6f1-adf4d592068f" providerId="ADAL" clId="{E3FB3E0E-306F-463D-9E40-DE27303651B0}" dt="2020-10-13T06:17:53.491" v="20" actId="478"/>
          <ac:picMkLst>
            <pc:docMk/>
            <pc:sldMk cId="502433744" sldId="265"/>
            <ac:picMk id="6" creationId="{892ADC73-959A-4874-A6CA-93798EBB4492}"/>
          </ac:picMkLst>
        </pc:picChg>
        <pc:picChg chg="add mod">
          <ac:chgData name="Nicola Stephan" userId="66c88428-0b7b-4ec0-a6f1-adf4d592068f" providerId="ADAL" clId="{E3FB3E0E-306F-463D-9E40-DE27303651B0}" dt="2020-10-13T06:32:06.785" v="485" actId="1076"/>
          <ac:picMkLst>
            <pc:docMk/>
            <pc:sldMk cId="502433744" sldId="265"/>
            <ac:picMk id="10" creationId="{3DA39FCD-FCF7-4C3B-8EC1-9AED89ECE062}"/>
          </ac:picMkLst>
        </pc:picChg>
        <pc:picChg chg="mod">
          <ac:chgData name="Nicola Stephan" userId="66c88428-0b7b-4ec0-a6f1-adf4d592068f" providerId="ADAL" clId="{E3FB3E0E-306F-463D-9E40-DE27303651B0}" dt="2020-10-13T06:34:11.566" v="616" actId="1076"/>
          <ac:picMkLst>
            <pc:docMk/>
            <pc:sldMk cId="502433744" sldId="265"/>
            <ac:picMk id="53" creationId="{2C1F0B95-D0C6-4CDF-AACA-EE5D8C6FD52A}"/>
          </ac:picMkLst>
        </pc:picChg>
        <pc:cxnChg chg="mod">
          <ac:chgData name="Nicola Stephan" userId="66c88428-0b7b-4ec0-a6f1-adf4d592068f" providerId="ADAL" clId="{E3FB3E0E-306F-463D-9E40-DE27303651B0}" dt="2020-10-13T06:17:21.881" v="14" actId="692"/>
          <ac:cxnSpMkLst>
            <pc:docMk/>
            <pc:sldMk cId="502433744" sldId="265"/>
            <ac:cxnSpMk id="9" creationId="{29C2A306-EAF4-4E14-827F-6DCDDF83E0F4}"/>
          </ac:cxnSpMkLst>
        </pc:cxnChg>
        <pc:cxnChg chg="mod">
          <ac:chgData name="Nicola Stephan" userId="66c88428-0b7b-4ec0-a6f1-adf4d592068f" providerId="ADAL" clId="{E3FB3E0E-306F-463D-9E40-DE27303651B0}" dt="2020-10-13T06:17:18.387" v="13" actId="692"/>
          <ac:cxnSpMkLst>
            <pc:docMk/>
            <pc:sldMk cId="502433744" sldId="265"/>
            <ac:cxnSpMk id="21" creationId="{41095AC7-C890-47DD-B622-944CDF64E07B}"/>
          </ac:cxnSpMkLst>
        </pc:cxnChg>
        <pc:cxnChg chg="mod">
          <ac:chgData name="Nicola Stephan" userId="66c88428-0b7b-4ec0-a6f1-adf4d592068f" providerId="ADAL" clId="{E3FB3E0E-306F-463D-9E40-DE27303651B0}" dt="2020-10-13T06:17:14.321" v="12" actId="692"/>
          <ac:cxnSpMkLst>
            <pc:docMk/>
            <pc:sldMk cId="502433744" sldId="265"/>
            <ac:cxnSpMk id="22" creationId="{091EC2B5-0EE7-48D2-85E5-0233E45E9A96}"/>
          </ac:cxnSpMkLst>
        </pc:cxnChg>
        <pc:cxnChg chg="mod">
          <ac:chgData name="Nicola Stephan" userId="66c88428-0b7b-4ec0-a6f1-adf4d592068f" providerId="ADAL" clId="{E3FB3E0E-306F-463D-9E40-DE27303651B0}" dt="2020-10-13T18:10:03.779" v="1374" actId="1076"/>
          <ac:cxnSpMkLst>
            <pc:docMk/>
            <pc:sldMk cId="502433744" sldId="265"/>
            <ac:cxnSpMk id="30" creationId="{78E68070-FE16-4DDE-9B34-D4F887564893}"/>
          </ac:cxnSpMkLst>
        </pc:cxnChg>
        <pc:cxnChg chg="mod">
          <ac:chgData name="Nicola Stephan" userId="66c88428-0b7b-4ec0-a6f1-adf4d592068f" providerId="ADAL" clId="{E3FB3E0E-306F-463D-9E40-DE27303651B0}" dt="2020-10-13T06:18:23.669" v="26" actId="1076"/>
          <ac:cxnSpMkLst>
            <pc:docMk/>
            <pc:sldMk cId="502433744" sldId="265"/>
            <ac:cxnSpMk id="37" creationId="{11FE939D-8FE0-4F5D-AF7E-4CC1A6E3A799}"/>
          </ac:cxnSpMkLst>
        </pc:cxnChg>
        <pc:cxnChg chg="mod">
          <ac:chgData name="Nicola Stephan" userId="66c88428-0b7b-4ec0-a6f1-adf4d592068f" providerId="ADAL" clId="{E3FB3E0E-306F-463D-9E40-DE27303651B0}" dt="2020-10-13T06:17:10.548" v="11" actId="692"/>
          <ac:cxnSpMkLst>
            <pc:docMk/>
            <pc:sldMk cId="502433744" sldId="265"/>
            <ac:cxnSpMk id="41" creationId="{6C62ACFE-C333-4A99-B68C-5000E6E35E03}"/>
          </ac:cxnSpMkLst>
        </pc:cxnChg>
        <pc:cxnChg chg="add mod">
          <ac:chgData name="Nicola Stephan" userId="66c88428-0b7b-4ec0-a6f1-adf4d592068f" providerId="ADAL" clId="{E3FB3E0E-306F-463D-9E40-DE27303651B0}" dt="2020-10-13T06:32:16.834" v="487" actId="14100"/>
          <ac:cxnSpMkLst>
            <pc:docMk/>
            <pc:sldMk cId="502433744" sldId="265"/>
            <ac:cxnSpMk id="46" creationId="{A430A065-6233-4ADB-B4FE-1CE2B2778372}"/>
          </ac:cxnSpMkLst>
        </pc:cxnChg>
        <pc:cxnChg chg="del mod">
          <ac:chgData name="Nicola Stephan" userId="66c88428-0b7b-4ec0-a6f1-adf4d592068f" providerId="ADAL" clId="{E3FB3E0E-306F-463D-9E40-DE27303651B0}" dt="2020-10-13T18:08:34.223" v="1370" actId="478"/>
          <ac:cxnSpMkLst>
            <pc:docMk/>
            <pc:sldMk cId="502433744" sldId="265"/>
            <ac:cxnSpMk id="49" creationId="{63F16E2F-2AEA-489D-A2FC-DF2E409ED8B6}"/>
          </ac:cxnSpMkLst>
        </pc:cxnChg>
        <pc:cxnChg chg="del mod">
          <ac:chgData name="Nicola Stephan" userId="66c88428-0b7b-4ec0-a6f1-adf4d592068f" providerId="ADAL" clId="{E3FB3E0E-306F-463D-9E40-DE27303651B0}" dt="2020-10-13T18:09:51.451" v="1371" actId="478"/>
          <ac:cxnSpMkLst>
            <pc:docMk/>
            <pc:sldMk cId="502433744" sldId="265"/>
            <ac:cxnSpMk id="52" creationId="{070173DE-BACC-4A7F-BF75-137179592173}"/>
          </ac:cxnSpMkLst>
        </pc:cxnChg>
      </pc:sldChg>
      <pc:sldChg chg="modSp mod">
        <pc:chgData name="Nicola Stephan" userId="66c88428-0b7b-4ec0-a6f1-adf4d592068f" providerId="ADAL" clId="{E3FB3E0E-306F-463D-9E40-DE27303651B0}" dt="2020-10-13T19:59:45.943" v="1681" actId="1076"/>
        <pc:sldMkLst>
          <pc:docMk/>
          <pc:sldMk cId="3588688616" sldId="266"/>
        </pc:sldMkLst>
        <pc:spChg chg="mod">
          <ac:chgData name="Nicola Stephan" userId="66c88428-0b7b-4ec0-a6f1-adf4d592068f" providerId="ADAL" clId="{E3FB3E0E-306F-463D-9E40-DE27303651B0}" dt="2020-10-13T06:36:05.113" v="645" actId="207"/>
          <ac:spMkLst>
            <pc:docMk/>
            <pc:sldMk cId="3588688616" sldId="266"/>
            <ac:spMk id="4" creationId="{00000000-0000-0000-0000-000000000000}"/>
          </ac:spMkLst>
        </pc:spChg>
        <pc:spChg chg="mod">
          <ac:chgData name="Nicola Stephan" userId="66c88428-0b7b-4ec0-a6f1-adf4d592068f" providerId="ADAL" clId="{E3FB3E0E-306F-463D-9E40-DE27303651B0}" dt="2020-10-13T19:51:06.820" v="1375" actId="20577"/>
          <ac:spMkLst>
            <pc:docMk/>
            <pc:sldMk cId="3588688616" sldId="266"/>
            <ac:spMk id="12" creationId="{10EA574A-C98E-4113-ACBC-1C29EA2FBD19}"/>
          </ac:spMkLst>
        </pc:spChg>
        <pc:spChg chg="mod">
          <ac:chgData name="Nicola Stephan" userId="66c88428-0b7b-4ec0-a6f1-adf4d592068f" providerId="ADAL" clId="{E3FB3E0E-306F-463D-9E40-DE27303651B0}" dt="2020-10-13T15:19:19.263" v="1169" actId="20577"/>
          <ac:spMkLst>
            <pc:docMk/>
            <pc:sldMk cId="3588688616" sldId="266"/>
            <ac:spMk id="17" creationId="{25F482FB-74B9-49BC-A0EC-5610A7A5316A}"/>
          </ac:spMkLst>
        </pc:spChg>
        <pc:spChg chg="mod">
          <ac:chgData name="Nicola Stephan" userId="66c88428-0b7b-4ec0-a6f1-adf4d592068f" providerId="ADAL" clId="{E3FB3E0E-306F-463D-9E40-DE27303651B0}" dt="2020-10-13T15:17:09.927" v="1062" actId="14100"/>
          <ac:spMkLst>
            <pc:docMk/>
            <pc:sldMk cId="3588688616" sldId="266"/>
            <ac:spMk id="28" creationId="{6C74D8CE-90A2-4F3D-8026-95C47FFFA1ED}"/>
          </ac:spMkLst>
        </pc:spChg>
        <pc:spChg chg="mod">
          <ac:chgData name="Nicola Stephan" userId="66c88428-0b7b-4ec0-a6f1-adf4d592068f" providerId="ADAL" clId="{E3FB3E0E-306F-463D-9E40-DE27303651B0}" dt="2020-10-13T15:18:23.782" v="1141" actId="14100"/>
          <ac:spMkLst>
            <pc:docMk/>
            <pc:sldMk cId="3588688616" sldId="266"/>
            <ac:spMk id="83" creationId="{22FC3D55-2AAE-451F-9116-784B3EA83BA9}"/>
          </ac:spMkLst>
        </pc:spChg>
        <pc:picChg chg="mod">
          <ac:chgData name="Nicola Stephan" userId="66c88428-0b7b-4ec0-a6f1-adf4d592068f" providerId="ADAL" clId="{E3FB3E0E-306F-463D-9E40-DE27303651B0}" dt="2020-10-13T19:59:45.943" v="1681" actId="1076"/>
          <ac:picMkLst>
            <pc:docMk/>
            <pc:sldMk cId="3588688616" sldId="266"/>
            <ac:picMk id="3" creationId="{17DA453D-5681-4193-807A-ACB5EA61FF93}"/>
          </ac:picMkLst>
        </pc:picChg>
        <pc:picChg chg="mod">
          <ac:chgData name="Nicola Stephan" userId="66c88428-0b7b-4ec0-a6f1-adf4d592068f" providerId="ADAL" clId="{E3FB3E0E-306F-463D-9E40-DE27303651B0}" dt="2020-10-13T15:17:15.197" v="1063" actId="1076"/>
          <ac:picMkLst>
            <pc:docMk/>
            <pc:sldMk cId="3588688616" sldId="266"/>
            <ac:picMk id="5" creationId="{7FC9C46B-E6B9-4C74-A1E1-4D97DFC90EDE}"/>
          </ac:picMkLst>
        </pc:picChg>
        <pc:picChg chg="mod">
          <ac:chgData name="Nicola Stephan" userId="66c88428-0b7b-4ec0-a6f1-adf4d592068f" providerId="ADAL" clId="{E3FB3E0E-306F-463D-9E40-DE27303651B0}" dt="2020-10-13T07:16:47.373" v="741" actId="1076"/>
          <ac:picMkLst>
            <pc:docMk/>
            <pc:sldMk cId="3588688616" sldId="266"/>
            <ac:picMk id="6" creationId="{05CAFD80-AB6B-43D9-AF7D-1ECD4004B3C4}"/>
          </ac:picMkLst>
        </pc:picChg>
        <pc:picChg chg="mod">
          <ac:chgData name="Nicola Stephan" userId="66c88428-0b7b-4ec0-a6f1-adf4d592068f" providerId="ADAL" clId="{E3FB3E0E-306F-463D-9E40-DE27303651B0}" dt="2020-10-13T15:19:12.741" v="1167" actId="1076"/>
          <ac:picMkLst>
            <pc:docMk/>
            <pc:sldMk cId="3588688616" sldId="266"/>
            <ac:picMk id="7" creationId="{3061EF98-99FA-4EDC-870A-1E7CED330192}"/>
          </ac:picMkLst>
        </pc:picChg>
        <pc:picChg chg="mod">
          <ac:chgData name="Nicola Stephan" userId="66c88428-0b7b-4ec0-a6f1-adf4d592068f" providerId="ADAL" clId="{E3FB3E0E-306F-463D-9E40-DE27303651B0}" dt="2020-10-13T15:18:35.771" v="1143" actId="1076"/>
          <ac:picMkLst>
            <pc:docMk/>
            <pc:sldMk cId="3588688616" sldId="266"/>
            <ac:picMk id="8" creationId="{1C802EF1-2886-4971-8C65-2FED6B1362C4}"/>
          </ac:picMkLst>
        </pc:picChg>
      </pc:sldChg>
      <pc:sldChg chg="addSp delSp modSp mod">
        <pc:chgData name="Nicola Stephan" userId="66c88428-0b7b-4ec0-a6f1-adf4d592068f" providerId="ADAL" clId="{E3FB3E0E-306F-463D-9E40-DE27303651B0}" dt="2020-10-13T20:01:10.515" v="1839" actId="20577"/>
        <pc:sldMkLst>
          <pc:docMk/>
          <pc:sldMk cId="3306205347" sldId="267"/>
        </pc:sldMkLst>
        <pc:spChg chg="mod">
          <ac:chgData name="Nicola Stephan" userId="66c88428-0b7b-4ec0-a6f1-adf4d592068f" providerId="ADAL" clId="{E3FB3E0E-306F-463D-9E40-DE27303651B0}" dt="2020-10-13T15:20:38.704" v="1219" actId="14100"/>
          <ac:spMkLst>
            <pc:docMk/>
            <pc:sldMk cId="3306205347" sldId="267"/>
            <ac:spMk id="2" creationId="{00000000-0000-0000-0000-000000000000}"/>
          </ac:spMkLst>
        </pc:spChg>
        <pc:spChg chg="mod">
          <ac:chgData name="Nicola Stephan" userId="66c88428-0b7b-4ec0-a6f1-adf4d592068f" providerId="ADAL" clId="{E3FB3E0E-306F-463D-9E40-DE27303651B0}" dt="2020-10-13T06:35:22.856" v="626" actId="207"/>
          <ac:spMkLst>
            <pc:docMk/>
            <pc:sldMk cId="3306205347" sldId="267"/>
            <ac:spMk id="4" creationId="{00000000-0000-0000-0000-000000000000}"/>
          </ac:spMkLst>
        </pc:spChg>
        <pc:spChg chg="mod">
          <ac:chgData name="Nicola Stephan" userId="66c88428-0b7b-4ec0-a6f1-adf4d592068f" providerId="ADAL" clId="{E3FB3E0E-306F-463D-9E40-DE27303651B0}" dt="2020-10-13T15:35:15.715" v="1232" actId="20577"/>
          <ac:spMkLst>
            <pc:docMk/>
            <pc:sldMk cId="3306205347" sldId="267"/>
            <ac:spMk id="12" creationId="{10EA574A-C98E-4113-ACBC-1C29EA2FBD19}"/>
          </ac:spMkLst>
        </pc:spChg>
        <pc:spChg chg="mod">
          <ac:chgData name="Nicola Stephan" userId="66c88428-0b7b-4ec0-a6f1-adf4d592068f" providerId="ADAL" clId="{E3FB3E0E-306F-463D-9E40-DE27303651B0}" dt="2020-10-13T15:19:47.957" v="1180" actId="14100"/>
          <ac:spMkLst>
            <pc:docMk/>
            <pc:sldMk cId="3306205347" sldId="267"/>
            <ac:spMk id="15" creationId="{D0FB1584-4C17-4F4E-9342-74C0D2CF6943}"/>
          </ac:spMkLst>
        </pc:spChg>
        <pc:spChg chg="mod">
          <ac:chgData name="Nicola Stephan" userId="66c88428-0b7b-4ec0-a6f1-adf4d592068f" providerId="ADAL" clId="{E3FB3E0E-306F-463D-9E40-DE27303651B0}" dt="2020-10-13T20:01:10.515" v="1839" actId="20577"/>
          <ac:spMkLst>
            <pc:docMk/>
            <pc:sldMk cId="3306205347" sldId="267"/>
            <ac:spMk id="17" creationId="{25F482FB-74B9-49BC-A0EC-5610A7A5316A}"/>
          </ac:spMkLst>
        </pc:spChg>
        <pc:spChg chg="mod">
          <ac:chgData name="Nicola Stephan" userId="66c88428-0b7b-4ec0-a6f1-adf4d592068f" providerId="ADAL" clId="{E3FB3E0E-306F-463D-9E40-DE27303651B0}" dt="2020-10-13T15:35:00.197" v="1222" actId="255"/>
          <ac:spMkLst>
            <pc:docMk/>
            <pc:sldMk cId="3306205347" sldId="267"/>
            <ac:spMk id="20" creationId="{C649BFAB-8D50-423C-95A2-17D3D03C2CE8}"/>
          </ac:spMkLst>
        </pc:spChg>
        <pc:spChg chg="mod">
          <ac:chgData name="Nicola Stephan" userId="66c88428-0b7b-4ec0-a6f1-adf4d592068f" providerId="ADAL" clId="{E3FB3E0E-306F-463D-9E40-DE27303651B0}" dt="2020-10-13T19:58:29.112" v="1605" actId="115"/>
          <ac:spMkLst>
            <pc:docMk/>
            <pc:sldMk cId="3306205347" sldId="267"/>
            <ac:spMk id="26" creationId="{B77C8C1F-8FFE-4BFB-BF4B-C7C0D4DDFAC0}"/>
          </ac:spMkLst>
        </pc:spChg>
        <pc:picChg chg="add del mod">
          <ac:chgData name="Nicola Stephan" userId="66c88428-0b7b-4ec0-a6f1-adf4d592068f" providerId="ADAL" clId="{E3FB3E0E-306F-463D-9E40-DE27303651B0}" dt="2020-10-13T19:55:01.760" v="1590" actId="478"/>
          <ac:picMkLst>
            <pc:docMk/>
            <pc:sldMk cId="3306205347" sldId="267"/>
            <ac:picMk id="3" creationId="{D9C70C7D-EE77-4341-9245-1A755225067E}"/>
          </ac:picMkLst>
        </pc:picChg>
        <pc:picChg chg="add mod">
          <ac:chgData name="Nicola Stephan" userId="66c88428-0b7b-4ec0-a6f1-adf4d592068f" providerId="ADAL" clId="{E3FB3E0E-306F-463D-9E40-DE27303651B0}" dt="2020-10-13T19:55:28.353" v="1603" actId="1076"/>
          <ac:picMkLst>
            <pc:docMk/>
            <pc:sldMk cId="3306205347" sldId="267"/>
            <ac:picMk id="6" creationId="{B1FD5194-FCB9-4911-8C61-C9E4BCAB41B5}"/>
          </ac:picMkLst>
        </pc:picChg>
      </pc:sldChg>
      <pc:sldChg chg="modSp mod">
        <pc:chgData name="Nicola Stephan" userId="66c88428-0b7b-4ec0-a6f1-adf4d592068f" providerId="ADAL" clId="{E3FB3E0E-306F-463D-9E40-DE27303651B0}" dt="2020-10-13T20:01:45.570" v="1978" actId="20577"/>
        <pc:sldMkLst>
          <pc:docMk/>
          <pc:sldMk cId="2957796187" sldId="268"/>
        </pc:sldMkLst>
        <pc:spChg chg="mod">
          <ac:chgData name="Nicola Stephan" userId="66c88428-0b7b-4ec0-a6f1-adf4d592068f" providerId="ADAL" clId="{E3FB3E0E-306F-463D-9E40-DE27303651B0}" dt="2020-10-13T06:37:50.974" v="701" actId="207"/>
          <ac:spMkLst>
            <pc:docMk/>
            <pc:sldMk cId="2957796187" sldId="268"/>
            <ac:spMk id="4" creationId="{00000000-0000-0000-0000-000000000000}"/>
          </ac:spMkLst>
        </pc:spChg>
        <pc:spChg chg="mod">
          <ac:chgData name="Nicola Stephan" userId="66c88428-0b7b-4ec0-a6f1-adf4d592068f" providerId="ADAL" clId="{E3FB3E0E-306F-463D-9E40-DE27303651B0}" dt="2020-10-13T20:01:45.570" v="1978" actId="20577"/>
          <ac:spMkLst>
            <pc:docMk/>
            <pc:sldMk cId="2957796187" sldId="268"/>
            <ac:spMk id="12" creationId="{10EA574A-C98E-4113-ACBC-1C29EA2FBD19}"/>
          </ac:spMkLst>
        </pc:spChg>
        <pc:spChg chg="mod">
          <ac:chgData name="Nicola Stephan" userId="66c88428-0b7b-4ec0-a6f1-adf4d592068f" providerId="ADAL" clId="{E3FB3E0E-306F-463D-9E40-DE27303651B0}" dt="2020-10-13T07:15:49.167" v="707" actId="14100"/>
          <ac:spMkLst>
            <pc:docMk/>
            <pc:sldMk cId="2957796187" sldId="268"/>
            <ac:spMk id="17" creationId="{25F482FB-74B9-49BC-A0EC-5610A7A5316A}"/>
          </ac:spMkLst>
        </pc:spChg>
        <pc:spChg chg="mod">
          <ac:chgData name="Nicola Stephan" userId="66c88428-0b7b-4ec0-a6f1-adf4d592068f" providerId="ADAL" clId="{E3FB3E0E-306F-463D-9E40-DE27303651B0}" dt="2020-10-13T07:15:52.168" v="708" actId="14100"/>
          <ac:spMkLst>
            <pc:docMk/>
            <pc:sldMk cId="2957796187" sldId="268"/>
            <ac:spMk id="28" creationId="{6C74D8CE-90A2-4F3D-8026-95C47FFFA1ED}"/>
          </ac:spMkLst>
        </pc:spChg>
        <pc:spChg chg="mod">
          <ac:chgData name="Nicola Stephan" userId="66c88428-0b7b-4ec0-a6f1-adf4d592068f" providerId="ADAL" clId="{E3FB3E0E-306F-463D-9E40-DE27303651B0}" dt="2020-10-13T07:15:56.279" v="709" actId="14100"/>
          <ac:spMkLst>
            <pc:docMk/>
            <pc:sldMk cId="2957796187" sldId="268"/>
            <ac:spMk id="83" creationId="{22FC3D55-2AAE-451F-9116-784B3EA83BA9}"/>
          </ac:spMkLst>
        </pc:spChg>
      </pc:sldChg>
    </pc:docChg>
  </pc:docChgLst>
  <pc:docChgLst>
    <pc:chgData name="Chloe Moore" userId="26808e46-8975-4d5f-b9d7-6451cdb7aee3" providerId="ADAL" clId="{9C6285F1-EFF6-4722-AF83-0D43577990F9}"/>
    <pc:docChg chg="undo custSel addSld modSld">
      <pc:chgData name="Chloe Moore" userId="26808e46-8975-4d5f-b9d7-6451cdb7aee3" providerId="ADAL" clId="{9C6285F1-EFF6-4722-AF83-0D43577990F9}" dt="2020-07-02T18:02:48.295" v="2945" actId="20577"/>
      <pc:docMkLst>
        <pc:docMk/>
      </pc:docMkLst>
      <pc:sldChg chg="addSp delSp modSp">
        <pc:chgData name="Chloe Moore" userId="26808e46-8975-4d5f-b9d7-6451cdb7aee3" providerId="ADAL" clId="{9C6285F1-EFF6-4722-AF83-0D43577990F9}" dt="2020-07-02T17:57:11.460" v="2121" actId="20577"/>
        <pc:sldMkLst>
          <pc:docMk/>
          <pc:sldMk cId="502433744" sldId="265"/>
        </pc:sldMkLst>
        <pc:spChg chg="mod">
          <ac:chgData name="Chloe Moore" userId="26808e46-8975-4d5f-b9d7-6451cdb7aee3" providerId="ADAL" clId="{9C6285F1-EFF6-4722-AF83-0D43577990F9}" dt="2020-07-02T17:42:29" v="753" actId="404"/>
          <ac:spMkLst>
            <pc:docMk/>
            <pc:sldMk cId="502433744" sldId="265"/>
            <ac:spMk id="12" creationId="{10EA574A-C98E-4113-ACBC-1C29EA2FBD19}"/>
          </ac:spMkLst>
        </pc:spChg>
        <pc:spChg chg="add mod">
          <ac:chgData name="Chloe Moore" userId="26808e46-8975-4d5f-b9d7-6451cdb7aee3" providerId="ADAL" clId="{9C6285F1-EFF6-4722-AF83-0D43577990F9}" dt="2020-07-02T17:43:54.110" v="774" actId="1076"/>
          <ac:spMkLst>
            <pc:docMk/>
            <pc:sldMk cId="502433744" sldId="265"/>
            <ac:spMk id="15" creationId="{D0FB1584-4C17-4F4E-9342-74C0D2CF6943}"/>
          </ac:spMkLst>
        </pc:spChg>
        <pc:spChg chg="add mod">
          <ac:chgData name="Chloe Moore" userId="26808e46-8975-4d5f-b9d7-6451cdb7aee3" providerId="ADAL" clId="{9C6285F1-EFF6-4722-AF83-0D43577990F9}" dt="2020-07-02T17:51:31.163" v="1502" actId="404"/>
          <ac:spMkLst>
            <pc:docMk/>
            <pc:sldMk cId="502433744" sldId="265"/>
            <ac:spMk id="16" creationId="{52A89881-4992-430A-8E1E-A5611C588092}"/>
          </ac:spMkLst>
        </pc:spChg>
        <pc:spChg chg="mod">
          <ac:chgData name="Chloe Moore" userId="26808e46-8975-4d5f-b9d7-6451cdb7aee3" providerId="ADAL" clId="{9C6285F1-EFF6-4722-AF83-0D43577990F9}" dt="2020-07-02T17:49:41.817" v="1427" actId="20577"/>
          <ac:spMkLst>
            <pc:docMk/>
            <pc:sldMk cId="502433744" sldId="265"/>
            <ac:spMk id="17" creationId="{25F482FB-74B9-49BC-A0EC-5610A7A5316A}"/>
          </ac:spMkLst>
        </pc:spChg>
        <pc:spChg chg="mod">
          <ac:chgData name="Chloe Moore" userId="26808e46-8975-4d5f-b9d7-6451cdb7aee3" providerId="ADAL" clId="{9C6285F1-EFF6-4722-AF83-0D43577990F9}" dt="2020-07-02T17:35:54.894" v="10" actId="14100"/>
          <ac:spMkLst>
            <pc:docMk/>
            <pc:sldMk cId="502433744" sldId="265"/>
            <ac:spMk id="19" creationId="{871F0EC1-428C-469C-95B1-1F26B1AB65E0}"/>
          </ac:spMkLst>
        </pc:spChg>
        <pc:spChg chg="mod">
          <ac:chgData name="Chloe Moore" userId="26808e46-8975-4d5f-b9d7-6451cdb7aee3" providerId="ADAL" clId="{9C6285F1-EFF6-4722-AF83-0D43577990F9}" dt="2020-07-02T17:42:38.651" v="756" actId="1076"/>
          <ac:spMkLst>
            <pc:docMk/>
            <pc:sldMk cId="502433744" sldId="265"/>
            <ac:spMk id="20" creationId="{C649BFAB-8D50-423C-95A2-17D3D03C2CE8}"/>
          </ac:spMkLst>
        </pc:spChg>
        <pc:spChg chg="mod">
          <ac:chgData name="Chloe Moore" userId="26808e46-8975-4d5f-b9d7-6451cdb7aee3" providerId="ADAL" clId="{9C6285F1-EFF6-4722-AF83-0D43577990F9}" dt="2020-07-02T17:42:35.480" v="755" actId="14100"/>
          <ac:spMkLst>
            <pc:docMk/>
            <pc:sldMk cId="502433744" sldId="265"/>
            <ac:spMk id="24" creationId="{8F08A661-70A6-4CBC-8D0B-2BF49583EAA3}"/>
          </ac:spMkLst>
        </pc:spChg>
        <pc:spChg chg="del">
          <ac:chgData name="Chloe Moore" userId="26808e46-8975-4d5f-b9d7-6451cdb7aee3" providerId="ADAL" clId="{9C6285F1-EFF6-4722-AF83-0D43577990F9}" dt="2020-07-02T17:43:14.723" v="765" actId="478"/>
          <ac:spMkLst>
            <pc:docMk/>
            <pc:sldMk cId="502433744" sldId="265"/>
            <ac:spMk id="25" creationId="{7DCBFA91-AE61-4E81-A387-7E396D297B9B}"/>
          </ac:spMkLst>
        </pc:spChg>
        <pc:spChg chg="mod">
          <ac:chgData name="Chloe Moore" userId="26808e46-8975-4d5f-b9d7-6451cdb7aee3" providerId="ADAL" clId="{9C6285F1-EFF6-4722-AF83-0D43577990F9}" dt="2020-07-02T17:57:11.460" v="2121" actId="20577"/>
          <ac:spMkLst>
            <pc:docMk/>
            <pc:sldMk cId="502433744" sldId="265"/>
            <ac:spMk id="26" creationId="{B77C8C1F-8FFE-4BFB-BF4B-C7C0D4DDFAC0}"/>
          </ac:spMkLst>
        </pc:spChg>
        <pc:spChg chg="mod">
          <ac:chgData name="Chloe Moore" userId="26808e46-8975-4d5f-b9d7-6451cdb7aee3" providerId="ADAL" clId="{9C6285F1-EFF6-4722-AF83-0D43577990F9}" dt="2020-07-02T17:43:36.455" v="770" actId="14100"/>
          <ac:spMkLst>
            <pc:docMk/>
            <pc:sldMk cId="502433744" sldId="265"/>
            <ac:spMk id="28" creationId="{6C74D8CE-90A2-4F3D-8026-95C47FFFA1ED}"/>
          </ac:spMkLst>
        </pc:spChg>
        <pc:spChg chg="add mod">
          <ac:chgData name="Chloe Moore" userId="26808e46-8975-4d5f-b9d7-6451cdb7aee3" providerId="ADAL" clId="{9C6285F1-EFF6-4722-AF83-0D43577990F9}" dt="2020-07-02T17:51:59.662" v="1568" actId="1076"/>
          <ac:spMkLst>
            <pc:docMk/>
            <pc:sldMk cId="502433744" sldId="265"/>
            <ac:spMk id="33" creationId="{110788A9-4FDF-4D3B-AC2D-0334E1741B0A}"/>
          </ac:spMkLst>
        </pc:spChg>
        <pc:spChg chg="add mod">
          <ac:chgData name="Chloe Moore" userId="26808e46-8975-4d5f-b9d7-6451cdb7aee3" providerId="ADAL" clId="{9C6285F1-EFF6-4722-AF83-0D43577990F9}" dt="2020-07-02T17:52:23.426" v="1578" actId="20577"/>
          <ac:spMkLst>
            <pc:docMk/>
            <pc:sldMk cId="502433744" sldId="265"/>
            <ac:spMk id="36" creationId="{7E076B52-93E6-4CCC-9B17-63F554B60FC4}"/>
          </ac:spMkLst>
        </pc:spChg>
        <pc:spChg chg="add mod">
          <ac:chgData name="Chloe Moore" userId="26808e46-8975-4d5f-b9d7-6451cdb7aee3" providerId="ADAL" clId="{9C6285F1-EFF6-4722-AF83-0D43577990F9}" dt="2020-07-02T17:53:01.274" v="1706" actId="20577"/>
          <ac:spMkLst>
            <pc:docMk/>
            <pc:sldMk cId="502433744" sldId="265"/>
            <ac:spMk id="40" creationId="{6C02DCFB-DC96-4F4F-8D46-242979BEF131}"/>
          </ac:spMkLst>
        </pc:spChg>
        <pc:spChg chg="add mod">
          <ac:chgData name="Chloe Moore" userId="26808e46-8975-4d5f-b9d7-6451cdb7aee3" providerId="ADAL" clId="{9C6285F1-EFF6-4722-AF83-0D43577990F9}" dt="2020-07-02T17:54:01.160" v="1821" actId="1076"/>
          <ac:spMkLst>
            <pc:docMk/>
            <pc:sldMk cId="502433744" sldId="265"/>
            <ac:spMk id="48" creationId="{EEB309AB-FDD2-4518-A420-52F064AEF6AA}"/>
          </ac:spMkLst>
        </pc:spChg>
        <pc:spChg chg="del">
          <ac:chgData name="Chloe Moore" userId="26808e46-8975-4d5f-b9d7-6451cdb7aee3" providerId="ADAL" clId="{9C6285F1-EFF6-4722-AF83-0D43577990F9}" dt="2020-07-02T17:35:50.356" v="9" actId="478"/>
          <ac:spMkLst>
            <pc:docMk/>
            <pc:sldMk cId="502433744" sldId="265"/>
            <ac:spMk id="83" creationId="{22FC3D55-2AAE-451F-9116-784B3EA83BA9}"/>
          </ac:spMkLst>
        </pc:spChg>
        <pc:picChg chg="add mod">
          <ac:chgData name="Chloe Moore" userId="26808e46-8975-4d5f-b9d7-6451cdb7aee3" providerId="ADAL" clId="{9C6285F1-EFF6-4722-AF83-0D43577990F9}" dt="2020-07-02T17:42:15.562" v="750" actId="14100"/>
          <ac:picMkLst>
            <pc:docMk/>
            <pc:sldMk cId="502433744" sldId="265"/>
            <ac:picMk id="3" creationId="{58D472F1-4C74-4CA9-B8A3-BB2B8811C255}"/>
          </ac:picMkLst>
        </pc:picChg>
        <pc:picChg chg="add mod modCrop">
          <ac:chgData name="Chloe Moore" userId="26808e46-8975-4d5f-b9d7-6451cdb7aee3" providerId="ADAL" clId="{9C6285F1-EFF6-4722-AF83-0D43577990F9}" dt="2020-07-02T17:43:10.989" v="764" actId="1076"/>
          <ac:picMkLst>
            <pc:docMk/>
            <pc:sldMk cId="502433744" sldId="265"/>
            <ac:picMk id="5" creationId="{8FF67094-FFEF-4D44-9C29-944C260A9864}"/>
          </ac:picMkLst>
        </pc:picChg>
        <pc:picChg chg="add mod modCrop">
          <ac:chgData name="Chloe Moore" userId="26808e46-8975-4d5f-b9d7-6451cdb7aee3" providerId="ADAL" clId="{9C6285F1-EFF6-4722-AF83-0D43577990F9}" dt="2020-07-02T17:47:19.273" v="1085" actId="1076"/>
          <ac:picMkLst>
            <pc:docMk/>
            <pc:sldMk cId="502433744" sldId="265"/>
            <ac:picMk id="6" creationId="{892ADC73-959A-4874-A6CA-93798EBB4492}"/>
          </ac:picMkLst>
        </pc:picChg>
        <pc:picChg chg="add mod">
          <ac:chgData name="Chloe Moore" userId="26808e46-8975-4d5f-b9d7-6451cdb7aee3" providerId="ADAL" clId="{9C6285F1-EFF6-4722-AF83-0D43577990F9}" dt="2020-07-02T17:53:25.183" v="1717" actId="1076"/>
          <ac:picMkLst>
            <pc:docMk/>
            <pc:sldMk cId="502433744" sldId="265"/>
            <ac:picMk id="7" creationId="{C7980D71-D83A-4D47-BC70-8318E5D5B369}"/>
          </ac:picMkLst>
        </pc:picChg>
        <pc:picChg chg="add mod">
          <ac:chgData name="Chloe Moore" userId="26808e46-8975-4d5f-b9d7-6451cdb7aee3" providerId="ADAL" clId="{9C6285F1-EFF6-4722-AF83-0D43577990F9}" dt="2020-07-02T17:55:44.048" v="1850" actId="1076"/>
          <ac:picMkLst>
            <pc:docMk/>
            <pc:sldMk cId="502433744" sldId="265"/>
            <ac:picMk id="53" creationId="{2C1F0B95-D0C6-4CDF-AACA-EE5D8C6FD52A}"/>
          </ac:picMkLst>
        </pc:picChg>
        <pc:picChg chg="add mod modCrop">
          <ac:chgData name="Chloe Moore" userId="26808e46-8975-4d5f-b9d7-6451cdb7aee3" providerId="ADAL" clId="{9C6285F1-EFF6-4722-AF83-0D43577990F9}" dt="2020-07-02T17:56:43.374" v="2052" actId="1076"/>
          <ac:picMkLst>
            <pc:docMk/>
            <pc:sldMk cId="502433744" sldId="265"/>
            <ac:picMk id="54" creationId="{FC2B0463-84DB-4AB6-A42A-99493279D1EB}"/>
          </ac:picMkLst>
        </pc:picChg>
        <pc:cxnChg chg="add mod">
          <ac:chgData name="Chloe Moore" userId="26808e46-8975-4d5f-b9d7-6451cdb7aee3" providerId="ADAL" clId="{9C6285F1-EFF6-4722-AF83-0D43577990F9}" dt="2020-07-02T17:51:07.684" v="1491" actId="14100"/>
          <ac:cxnSpMkLst>
            <pc:docMk/>
            <pc:sldMk cId="502433744" sldId="265"/>
            <ac:cxnSpMk id="9" creationId="{29C2A306-EAF4-4E14-827F-6DCDDF83E0F4}"/>
          </ac:cxnSpMkLst>
        </pc:cxnChg>
        <pc:cxnChg chg="add mod">
          <ac:chgData name="Chloe Moore" userId="26808e46-8975-4d5f-b9d7-6451cdb7aee3" providerId="ADAL" clId="{9C6285F1-EFF6-4722-AF83-0D43577990F9}" dt="2020-07-02T17:51:12.154" v="1493" actId="14100"/>
          <ac:cxnSpMkLst>
            <pc:docMk/>
            <pc:sldMk cId="502433744" sldId="265"/>
            <ac:cxnSpMk id="21" creationId="{41095AC7-C890-47DD-B622-944CDF64E07B}"/>
          </ac:cxnSpMkLst>
        </pc:cxnChg>
        <pc:cxnChg chg="add mod">
          <ac:chgData name="Chloe Moore" userId="26808e46-8975-4d5f-b9d7-6451cdb7aee3" providerId="ADAL" clId="{9C6285F1-EFF6-4722-AF83-0D43577990F9}" dt="2020-07-02T17:50:30.289" v="1444" actId="13822"/>
          <ac:cxnSpMkLst>
            <pc:docMk/>
            <pc:sldMk cId="502433744" sldId="265"/>
            <ac:cxnSpMk id="22" creationId="{091EC2B5-0EE7-48D2-85E5-0233E45E9A96}"/>
          </ac:cxnSpMkLst>
        </pc:cxnChg>
        <pc:cxnChg chg="add mod">
          <ac:chgData name="Chloe Moore" userId="26808e46-8975-4d5f-b9d7-6451cdb7aee3" providerId="ADAL" clId="{9C6285F1-EFF6-4722-AF83-0D43577990F9}" dt="2020-07-02T17:53:28.634" v="1718" actId="14100"/>
          <ac:cxnSpMkLst>
            <pc:docMk/>
            <pc:sldMk cId="502433744" sldId="265"/>
            <ac:cxnSpMk id="30" creationId="{78E68070-FE16-4DDE-9B34-D4F887564893}"/>
          </ac:cxnSpMkLst>
        </pc:cxnChg>
        <pc:cxnChg chg="add mod">
          <ac:chgData name="Chloe Moore" userId="26808e46-8975-4d5f-b9d7-6451cdb7aee3" providerId="ADAL" clId="{9C6285F1-EFF6-4722-AF83-0D43577990F9}" dt="2020-07-02T17:52:33.918" v="1582" actId="14100"/>
          <ac:cxnSpMkLst>
            <pc:docMk/>
            <pc:sldMk cId="502433744" sldId="265"/>
            <ac:cxnSpMk id="37" creationId="{11FE939D-8FE0-4F5D-AF7E-4CC1A6E3A799}"/>
          </ac:cxnSpMkLst>
        </pc:cxnChg>
        <pc:cxnChg chg="add mod">
          <ac:chgData name="Chloe Moore" userId="26808e46-8975-4d5f-b9d7-6451cdb7aee3" providerId="ADAL" clId="{9C6285F1-EFF6-4722-AF83-0D43577990F9}" dt="2020-07-02T17:53:10.801" v="1710" actId="14100"/>
          <ac:cxnSpMkLst>
            <pc:docMk/>
            <pc:sldMk cId="502433744" sldId="265"/>
            <ac:cxnSpMk id="41" creationId="{6C62ACFE-C333-4A99-B68C-5000E6E35E03}"/>
          </ac:cxnSpMkLst>
        </pc:cxnChg>
        <pc:cxnChg chg="add mod">
          <ac:chgData name="Chloe Moore" userId="26808e46-8975-4d5f-b9d7-6451cdb7aee3" providerId="ADAL" clId="{9C6285F1-EFF6-4722-AF83-0D43577990F9}" dt="2020-07-02T17:54:10.798" v="1825" actId="14100"/>
          <ac:cxnSpMkLst>
            <pc:docMk/>
            <pc:sldMk cId="502433744" sldId="265"/>
            <ac:cxnSpMk id="49" creationId="{63F16E2F-2AEA-489D-A2FC-DF2E409ED8B6}"/>
          </ac:cxnSpMkLst>
        </pc:cxnChg>
        <pc:cxnChg chg="add mod">
          <ac:chgData name="Chloe Moore" userId="26808e46-8975-4d5f-b9d7-6451cdb7aee3" providerId="ADAL" clId="{9C6285F1-EFF6-4722-AF83-0D43577990F9}" dt="2020-07-02T17:54:17.420" v="1828" actId="14100"/>
          <ac:cxnSpMkLst>
            <pc:docMk/>
            <pc:sldMk cId="502433744" sldId="265"/>
            <ac:cxnSpMk id="52" creationId="{070173DE-BACC-4A7F-BF75-137179592173}"/>
          </ac:cxnSpMkLst>
        </pc:cxnChg>
        <pc:cxnChg chg="add del mod">
          <ac:chgData name="Chloe Moore" userId="26808e46-8975-4d5f-b9d7-6451cdb7aee3" providerId="ADAL" clId="{9C6285F1-EFF6-4722-AF83-0D43577990F9}" dt="2020-07-02T17:56:48.497" v="2055" actId="478"/>
          <ac:cxnSpMkLst>
            <pc:docMk/>
            <pc:sldMk cId="502433744" sldId="265"/>
            <ac:cxnSpMk id="56" creationId="{3C0F200C-FF01-45C4-9168-93EC11D68DE0}"/>
          </ac:cxnSpMkLst>
        </pc:cxnChg>
      </pc:sldChg>
      <pc:sldChg chg="modSp">
        <pc:chgData name="Chloe Moore" userId="26808e46-8975-4d5f-b9d7-6451cdb7aee3" providerId="ADAL" clId="{9C6285F1-EFF6-4722-AF83-0D43577990F9}" dt="2020-07-02T09:21:29.994" v="0" actId="115"/>
        <pc:sldMkLst>
          <pc:docMk/>
          <pc:sldMk cId="3588688616" sldId="266"/>
        </pc:sldMkLst>
        <pc:spChg chg="mod">
          <ac:chgData name="Chloe Moore" userId="26808e46-8975-4d5f-b9d7-6451cdb7aee3" providerId="ADAL" clId="{9C6285F1-EFF6-4722-AF83-0D43577990F9}" dt="2020-07-02T09:21:29.994" v="0" actId="115"/>
          <ac:spMkLst>
            <pc:docMk/>
            <pc:sldMk cId="3588688616" sldId="266"/>
            <ac:spMk id="12" creationId="{10EA574A-C98E-4113-ACBC-1C29EA2FBD19}"/>
          </ac:spMkLst>
        </pc:spChg>
      </pc:sldChg>
      <pc:sldChg chg="delSp modSp add">
        <pc:chgData name="Chloe Moore" userId="26808e46-8975-4d5f-b9d7-6451cdb7aee3" providerId="ADAL" clId="{9C6285F1-EFF6-4722-AF83-0D43577990F9}" dt="2020-07-02T18:00:41.104" v="2784" actId="20577"/>
        <pc:sldMkLst>
          <pc:docMk/>
          <pc:sldMk cId="3306205347" sldId="267"/>
        </pc:sldMkLst>
        <pc:spChg chg="mod">
          <ac:chgData name="Chloe Moore" userId="26808e46-8975-4d5f-b9d7-6451cdb7aee3" providerId="ADAL" clId="{9C6285F1-EFF6-4722-AF83-0D43577990F9}" dt="2020-07-02T17:57:53.523" v="2221" actId="20577"/>
          <ac:spMkLst>
            <pc:docMk/>
            <pc:sldMk cId="3306205347" sldId="267"/>
            <ac:spMk id="12" creationId="{10EA574A-C98E-4113-ACBC-1C29EA2FBD19}"/>
          </ac:spMkLst>
        </pc:spChg>
        <pc:spChg chg="del">
          <ac:chgData name="Chloe Moore" userId="26808e46-8975-4d5f-b9d7-6451cdb7aee3" providerId="ADAL" clId="{9C6285F1-EFF6-4722-AF83-0D43577990F9}" dt="2020-07-02T17:59:34.078" v="2605" actId="478"/>
          <ac:spMkLst>
            <pc:docMk/>
            <pc:sldMk cId="3306205347" sldId="267"/>
            <ac:spMk id="16" creationId="{52A89881-4992-430A-8E1E-A5611C588092}"/>
          </ac:spMkLst>
        </pc:spChg>
        <pc:spChg chg="mod">
          <ac:chgData name="Chloe Moore" userId="26808e46-8975-4d5f-b9d7-6451cdb7aee3" providerId="ADAL" clId="{9C6285F1-EFF6-4722-AF83-0D43577990F9}" dt="2020-07-02T17:59:40.375" v="2607" actId="20577"/>
          <ac:spMkLst>
            <pc:docMk/>
            <pc:sldMk cId="3306205347" sldId="267"/>
            <ac:spMk id="17" creationId="{25F482FB-74B9-49BC-A0EC-5610A7A5316A}"/>
          </ac:spMkLst>
        </pc:spChg>
        <pc:spChg chg="mod">
          <ac:chgData name="Chloe Moore" userId="26808e46-8975-4d5f-b9d7-6451cdb7aee3" providerId="ADAL" clId="{9C6285F1-EFF6-4722-AF83-0D43577990F9}" dt="2020-07-02T17:58:08.579" v="2285" actId="20577"/>
          <ac:spMkLst>
            <pc:docMk/>
            <pc:sldMk cId="3306205347" sldId="267"/>
            <ac:spMk id="20" creationId="{C649BFAB-8D50-423C-95A2-17D3D03C2CE8}"/>
          </ac:spMkLst>
        </pc:spChg>
        <pc:spChg chg="mod">
          <ac:chgData name="Chloe Moore" userId="26808e46-8975-4d5f-b9d7-6451cdb7aee3" providerId="ADAL" clId="{9C6285F1-EFF6-4722-AF83-0D43577990F9}" dt="2020-07-02T18:00:41.104" v="2784" actId="20577"/>
          <ac:spMkLst>
            <pc:docMk/>
            <pc:sldMk cId="3306205347" sldId="267"/>
            <ac:spMk id="26" creationId="{B77C8C1F-8FFE-4BFB-BF4B-C7C0D4DDFAC0}"/>
          </ac:spMkLst>
        </pc:spChg>
        <pc:spChg chg="del">
          <ac:chgData name="Chloe Moore" userId="26808e46-8975-4d5f-b9d7-6451cdb7aee3" providerId="ADAL" clId="{9C6285F1-EFF6-4722-AF83-0D43577990F9}" dt="2020-07-02T17:59:34.078" v="2605" actId="478"/>
          <ac:spMkLst>
            <pc:docMk/>
            <pc:sldMk cId="3306205347" sldId="267"/>
            <ac:spMk id="33" creationId="{110788A9-4FDF-4D3B-AC2D-0334E1741B0A}"/>
          </ac:spMkLst>
        </pc:spChg>
        <pc:spChg chg="del">
          <ac:chgData name="Chloe Moore" userId="26808e46-8975-4d5f-b9d7-6451cdb7aee3" providerId="ADAL" clId="{9C6285F1-EFF6-4722-AF83-0D43577990F9}" dt="2020-07-02T17:59:31.126" v="2604" actId="478"/>
          <ac:spMkLst>
            <pc:docMk/>
            <pc:sldMk cId="3306205347" sldId="267"/>
            <ac:spMk id="36" creationId="{7E076B52-93E6-4CCC-9B17-63F554B60FC4}"/>
          </ac:spMkLst>
        </pc:spChg>
        <pc:spChg chg="del">
          <ac:chgData name="Chloe Moore" userId="26808e46-8975-4d5f-b9d7-6451cdb7aee3" providerId="ADAL" clId="{9C6285F1-EFF6-4722-AF83-0D43577990F9}" dt="2020-07-02T17:59:31.126" v="2604" actId="478"/>
          <ac:spMkLst>
            <pc:docMk/>
            <pc:sldMk cId="3306205347" sldId="267"/>
            <ac:spMk id="40" creationId="{6C02DCFB-DC96-4F4F-8D46-242979BEF131}"/>
          </ac:spMkLst>
        </pc:spChg>
        <pc:spChg chg="del">
          <ac:chgData name="Chloe Moore" userId="26808e46-8975-4d5f-b9d7-6451cdb7aee3" providerId="ADAL" clId="{9C6285F1-EFF6-4722-AF83-0D43577990F9}" dt="2020-07-02T17:59:34.078" v="2605" actId="478"/>
          <ac:spMkLst>
            <pc:docMk/>
            <pc:sldMk cId="3306205347" sldId="267"/>
            <ac:spMk id="48" creationId="{EEB309AB-FDD2-4518-A420-52F064AEF6AA}"/>
          </ac:spMkLst>
        </pc:spChg>
        <pc:picChg chg="del">
          <ac:chgData name="Chloe Moore" userId="26808e46-8975-4d5f-b9d7-6451cdb7aee3" providerId="ADAL" clId="{9C6285F1-EFF6-4722-AF83-0D43577990F9}" dt="2020-07-02T17:57:40.179" v="2155" actId="478"/>
          <ac:picMkLst>
            <pc:docMk/>
            <pc:sldMk cId="3306205347" sldId="267"/>
            <ac:picMk id="3" creationId="{58D472F1-4C74-4CA9-B8A3-BB2B8811C255}"/>
          </ac:picMkLst>
        </pc:picChg>
        <pc:picChg chg="del">
          <ac:chgData name="Chloe Moore" userId="26808e46-8975-4d5f-b9d7-6451cdb7aee3" providerId="ADAL" clId="{9C6285F1-EFF6-4722-AF83-0D43577990F9}" dt="2020-07-02T17:58:10.699" v="2286" actId="478"/>
          <ac:picMkLst>
            <pc:docMk/>
            <pc:sldMk cId="3306205347" sldId="267"/>
            <ac:picMk id="5" creationId="{8FF67094-FFEF-4D44-9C29-944C260A9864}"/>
          </ac:picMkLst>
        </pc:picChg>
        <pc:picChg chg="del">
          <ac:chgData name="Chloe Moore" userId="26808e46-8975-4d5f-b9d7-6451cdb7aee3" providerId="ADAL" clId="{9C6285F1-EFF6-4722-AF83-0D43577990F9}" dt="2020-07-02T17:59:04.594" v="2503" actId="478"/>
          <ac:picMkLst>
            <pc:docMk/>
            <pc:sldMk cId="3306205347" sldId="267"/>
            <ac:picMk id="6" creationId="{892ADC73-959A-4874-A6CA-93798EBB4492}"/>
          </ac:picMkLst>
        </pc:picChg>
        <pc:picChg chg="del">
          <ac:chgData name="Chloe Moore" userId="26808e46-8975-4d5f-b9d7-6451cdb7aee3" providerId="ADAL" clId="{9C6285F1-EFF6-4722-AF83-0D43577990F9}" dt="2020-07-02T17:59:34.078" v="2605" actId="478"/>
          <ac:picMkLst>
            <pc:docMk/>
            <pc:sldMk cId="3306205347" sldId="267"/>
            <ac:picMk id="7" creationId="{C7980D71-D83A-4D47-BC70-8318E5D5B369}"/>
          </ac:picMkLst>
        </pc:picChg>
        <pc:picChg chg="del">
          <ac:chgData name="Chloe Moore" userId="26808e46-8975-4d5f-b9d7-6451cdb7aee3" providerId="ADAL" clId="{9C6285F1-EFF6-4722-AF83-0D43577990F9}" dt="2020-07-02T17:59:49.989" v="2609" actId="478"/>
          <ac:picMkLst>
            <pc:docMk/>
            <pc:sldMk cId="3306205347" sldId="267"/>
            <ac:picMk id="53" creationId="{2C1F0B95-D0C6-4CDF-AACA-EE5D8C6FD52A}"/>
          </ac:picMkLst>
        </pc:picChg>
        <pc:picChg chg="del">
          <ac:chgData name="Chloe Moore" userId="26808e46-8975-4d5f-b9d7-6451cdb7aee3" providerId="ADAL" clId="{9C6285F1-EFF6-4722-AF83-0D43577990F9}" dt="2020-07-02T18:00:35.605" v="2782" actId="478"/>
          <ac:picMkLst>
            <pc:docMk/>
            <pc:sldMk cId="3306205347" sldId="267"/>
            <ac:picMk id="54" creationId="{FC2B0463-84DB-4AB6-A42A-99493279D1EB}"/>
          </ac:picMkLst>
        </pc:pic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9" creationId="{29C2A306-EAF4-4E14-827F-6DCDDF83E0F4}"/>
          </ac:cxnSpMkLst>
        </pc:cxnChg>
        <pc:cxnChg chg="del mod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21" creationId="{41095AC7-C890-47DD-B622-944CDF64E07B}"/>
          </ac:cxnSpMkLst>
        </pc:cxn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22" creationId="{091EC2B5-0EE7-48D2-85E5-0233E45E9A96}"/>
          </ac:cxnSpMkLst>
        </pc:cxn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30" creationId="{78E68070-FE16-4DDE-9B34-D4F887564893}"/>
          </ac:cxnSpMkLst>
        </pc:cxn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37" creationId="{11FE939D-8FE0-4F5D-AF7E-4CC1A6E3A799}"/>
          </ac:cxnSpMkLst>
        </pc:cxn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41" creationId="{6C62ACFE-C333-4A99-B68C-5000E6E35E03}"/>
          </ac:cxnSpMkLst>
        </pc:cxn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49" creationId="{63F16E2F-2AEA-489D-A2FC-DF2E409ED8B6}"/>
          </ac:cxnSpMkLst>
        </pc:cxnChg>
        <pc:cxnChg chg="del">
          <ac:chgData name="Chloe Moore" userId="26808e46-8975-4d5f-b9d7-6451cdb7aee3" providerId="ADAL" clId="{9C6285F1-EFF6-4722-AF83-0D43577990F9}" dt="2020-07-02T17:59:44.590" v="2608" actId="478"/>
          <ac:cxnSpMkLst>
            <pc:docMk/>
            <pc:sldMk cId="3306205347" sldId="267"/>
            <ac:cxnSpMk id="52" creationId="{070173DE-BACC-4A7F-BF75-137179592173}"/>
          </ac:cxnSpMkLst>
        </pc:cxnChg>
      </pc:sldChg>
      <pc:sldChg chg="delSp modSp add">
        <pc:chgData name="Chloe Moore" userId="26808e46-8975-4d5f-b9d7-6451cdb7aee3" providerId="ADAL" clId="{9C6285F1-EFF6-4722-AF83-0D43577990F9}" dt="2020-07-02T18:02:48.295" v="2945" actId="20577"/>
        <pc:sldMkLst>
          <pc:docMk/>
          <pc:sldMk cId="2957796187" sldId="268"/>
        </pc:sldMkLst>
        <pc:spChg chg="mod">
          <ac:chgData name="Chloe Moore" userId="26808e46-8975-4d5f-b9d7-6451cdb7aee3" providerId="ADAL" clId="{9C6285F1-EFF6-4722-AF83-0D43577990F9}" dt="2020-07-02T18:02:02.847" v="2840" actId="255"/>
          <ac:spMkLst>
            <pc:docMk/>
            <pc:sldMk cId="2957796187" sldId="268"/>
            <ac:spMk id="12" creationId="{10EA574A-C98E-4113-ACBC-1C29EA2FBD19}"/>
          </ac:spMkLst>
        </pc:spChg>
        <pc:spChg chg="mod">
          <ac:chgData name="Chloe Moore" userId="26808e46-8975-4d5f-b9d7-6451cdb7aee3" providerId="ADAL" clId="{9C6285F1-EFF6-4722-AF83-0D43577990F9}" dt="2020-07-02T18:02:48.295" v="2945" actId="20577"/>
          <ac:spMkLst>
            <pc:docMk/>
            <pc:sldMk cId="2957796187" sldId="268"/>
            <ac:spMk id="17" creationId="{25F482FB-74B9-49BC-A0EC-5610A7A5316A}"/>
          </ac:spMkLst>
        </pc:spChg>
        <pc:picChg chg="del">
          <ac:chgData name="Chloe Moore" userId="26808e46-8975-4d5f-b9d7-6451cdb7aee3" providerId="ADAL" clId="{9C6285F1-EFF6-4722-AF83-0D43577990F9}" dt="2020-07-02T18:02:42.978" v="2943" actId="478"/>
          <ac:picMkLst>
            <pc:docMk/>
            <pc:sldMk cId="2957796187" sldId="268"/>
            <ac:picMk id="3" creationId="{17DA453D-5681-4193-807A-ACB5EA61FF93}"/>
          </ac:picMkLst>
        </pc:picChg>
        <pc:picChg chg="del mod">
          <ac:chgData name="Chloe Moore" userId="26808e46-8975-4d5f-b9d7-6451cdb7aee3" providerId="ADAL" clId="{9C6285F1-EFF6-4722-AF83-0D43577990F9}" dt="2020-07-02T18:02:42.978" v="2943" actId="478"/>
          <ac:picMkLst>
            <pc:docMk/>
            <pc:sldMk cId="2957796187" sldId="268"/>
            <ac:picMk id="5" creationId="{7FC9C46B-E6B9-4C74-A1E1-4D97DFC90EDE}"/>
          </ac:picMkLst>
        </pc:picChg>
        <pc:picChg chg="del">
          <ac:chgData name="Chloe Moore" userId="26808e46-8975-4d5f-b9d7-6451cdb7aee3" providerId="ADAL" clId="{9C6285F1-EFF6-4722-AF83-0D43577990F9}" dt="2020-07-02T18:02:42.978" v="2943" actId="478"/>
          <ac:picMkLst>
            <pc:docMk/>
            <pc:sldMk cId="2957796187" sldId="268"/>
            <ac:picMk id="6" creationId="{05CAFD80-AB6B-43D9-AF7D-1ECD4004B3C4}"/>
          </ac:picMkLst>
        </pc:picChg>
        <pc:picChg chg="del">
          <ac:chgData name="Chloe Moore" userId="26808e46-8975-4d5f-b9d7-6451cdb7aee3" providerId="ADAL" clId="{9C6285F1-EFF6-4722-AF83-0D43577990F9}" dt="2020-07-02T18:02:42.978" v="2943" actId="478"/>
          <ac:picMkLst>
            <pc:docMk/>
            <pc:sldMk cId="2957796187" sldId="268"/>
            <ac:picMk id="7" creationId="{3061EF98-99FA-4EDC-870A-1E7CED330192}"/>
          </ac:picMkLst>
        </pc:picChg>
        <pc:picChg chg="del">
          <ac:chgData name="Chloe Moore" userId="26808e46-8975-4d5f-b9d7-6451cdb7aee3" providerId="ADAL" clId="{9C6285F1-EFF6-4722-AF83-0D43577990F9}" dt="2020-07-02T18:01:28.034" v="2812" actId="478"/>
          <ac:picMkLst>
            <pc:docMk/>
            <pc:sldMk cId="2957796187" sldId="268"/>
            <ac:picMk id="8" creationId="{1C802EF1-2886-4971-8C65-2FED6B1362C4}"/>
          </ac:picMkLst>
        </pc:picChg>
      </pc:sldChg>
    </pc:docChg>
  </pc:docChgLst>
  <pc:docChgLst>
    <pc:chgData name="Anila Mannan" userId="c6775827-ae29-4ed2-ba86-60c9dd88435a" providerId="ADAL" clId="{5A9D6A43-9020-409C-A893-F2F5F4D6AFB1}"/>
    <pc:docChg chg="modSld">
      <pc:chgData name="Anila Mannan" userId="c6775827-ae29-4ed2-ba86-60c9dd88435a" providerId="ADAL" clId="{5A9D6A43-9020-409C-A893-F2F5F4D6AFB1}" dt="2020-10-22T16:31:31.505" v="7" actId="20577"/>
      <pc:docMkLst>
        <pc:docMk/>
      </pc:docMkLst>
      <pc:sldChg chg="modSp mod">
        <pc:chgData name="Anila Mannan" userId="c6775827-ae29-4ed2-ba86-60c9dd88435a" providerId="ADAL" clId="{5A9D6A43-9020-409C-A893-F2F5F4D6AFB1}" dt="2020-10-22T16:30:58.299" v="0" actId="20577"/>
        <pc:sldMkLst>
          <pc:docMk/>
          <pc:sldMk cId="3588688616" sldId="266"/>
        </pc:sldMkLst>
        <pc:spChg chg="mod">
          <ac:chgData name="Anila Mannan" userId="c6775827-ae29-4ed2-ba86-60c9dd88435a" providerId="ADAL" clId="{5A9D6A43-9020-409C-A893-F2F5F4D6AFB1}" dt="2020-10-22T16:30:58.299" v="0" actId="20577"/>
          <ac:spMkLst>
            <pc:docMk/>
            <pc:sldMk cId="3588688616" sldId="266"/>
            <ac:spMk id="4" creationId="{00000000-0000-0000-0000-000000000000}"/>
          </ac:spMkLst>
        </pc:spChg>
      </pc:sldChg>
      <pc:sldChg chg="modSp mod">
        <pc:chgData name="Anila Mannan" userId="c6775827-ae29-4ed2-ba86-60c9dd88435a" providerId="ADAL" clId="{5A9D6A43-9020-409C-A893-F2F5F4D6AFB1}" dt="2020-10-22T16:31:31.505" v="7" actId="20577"/>
        <pc:sldMkLst>
          <pc:docMk/>
          <pc:sldMk cId="2957796187" sldId="268"/>
        </pc:sldMkLst>
        <pc:spChg chg="mod">
          <ac:chgData name="Anila Mannan" userId="c6775827-ae29-4ed2-ba86-60c9dd88435a" providerId="ADAL" clId="{5A9D6A43-9020-409C-A893-F2F5F4D6AFB1}" dt="2020-10-22T16:31:31.505" v="7" actId="20577"/>
          <ac:spMkLst>
            <pc:docMk/>
            <pc:sldMk cId="2957796187" sldId="268"/>
            <ac:spMk id="12" creationId="{10EA574A-C98E-4113-ACBC-1C29EA2FBD19}"/>
          </ac:spMkLst>
        </pc:spChg>
      </pc:sldChg>
    </pc:docChg>
  </pc:docChgLst>
  <pc:docChgLst>
    <pc:chgData name="Chloe Moore" userId="26808e46-8975-4d5f-b9d7-6451cdb7aee3" providerId="ADAL" clId="{E02BD3EE-9397-4722-84F9-51E1C0C93FF3}"/>
    <pc:docChg chg="undo custSel addSld delSld modSld">
      <pc:chgData name="Chloe Moore" userId="26808e46-8975-4d5f-b9d7-6451cdb7aee3" providerId="ADAL" clId="{E02BD3EE-9397-4722-84F9-51E1C0C93FF3}" dt="2020-07-01T11:12:36.307" v="2998" actId="20577"/>
      <pc:docMkLst>
        <pc:docMk/>
      </pc:docMkLst>
      <pc:sldChg chg="del">
        <pc:chgData name="Chloe Moore" userId="26808e46-8975-4d5f-b9d7-6451cdb7aee3" providerId="ADAL" clId="{E02BD3EE-9397-4722-84F9-51E1C0C93FF3}" dt="2020-07-01T10:56:28.937" v="0" actId="2696"/>
        <pc:sldMkLst>
          <pc:docMk/>
          <pc:sldMk cId="625783560" sldId="262"/>
        </pc:sldMkLst>
      </pc:sldChg>
      <pc:sldChg chg="del">
        <pc:chgData name="Chloe Moore" userId="26808e46-8975-4d5f-b9d7-6451cdb7aee3" providerId="ADAL" clId="{E02BD3EE-9397-4722-84F9-51E1C0C93FF3}" dt="2020-07-01T10:56:29.136" v="1" actId="2696"/>
        <pc:sldMkLst>
          <pc:docMk/>
          <pc:sldMk cId="3186475728" sldId="263"/>
        </pc:sldMkLst>
      </pc:sldChg>
      <pc:sldChg chg="addSp modSp del">
        <pc:chgData name="Chloe Moore" userId="26808e46-8975-4d5f-b9d7-6451cdb7aee3" providerId="ADAL" clId="{E02BD3EE-9397-4722-84F9-51E1C0C93FF3}" dt="2020-07-01T10:56:39.675" v="6" actId="2696"/>
        <pc:sldMkLst>
          <pc:docMk/>
          <pc:sldMk cId="3686749792" sldId="264"/>
        </pc:sldMkLst>
        <pc:spChg chg="add mod">
          <ac:chgData name="Chloe Moore" userId="26808e46-8975-4d5f-b9d7-6451cdb7aee3" providerId="ADAL" clId="{E02BD3EE-9397-4722-84F9-51E1C0C93FF3}" dt="2020-07-01T10:56:37.081" v="4" actId="571"/>
          <ac:spMkLst>
            <pc:docMk/>
            <pc:sldMk cId="3686749792" sldId="264"/>
            <ac:spMk id="18" creationId="{8B9B205B-3C1E-47BF-BF53-921882BD5B59}"/>
          </ac:spMkLst>
        </pc:spChg>
        <pc:picChg chg="add mod">
          <ac:chgData name="Chloe Moore" userId="26808e46-8975-4d5f-b9d7-6451cdb7aee3" providerId="ADAL" clId="{E02BD3EE-9397-4722-84F9-51E1C0C93FF3}" dt="2020-07-01T10:56:37.081" v="4" actId="571"/>
          <ac:picMkLst>
            <pc:docMk/>
            <pc:sldMk cId="3686749792" sldId="264"/>
            <ac:picMk id="20" creationId="{C40B280F-7531-4226-A0B9-F2DE005FDE2A}"/>
          </ac:picMkLst>
        </pc:picChg>
      </pc:sldChg>
      <pc:sldChg chg="delSp modSp add del">
        <pc:chgData name="Chloe Moore" userId="26808e46-8975-4d5f-b9d7-6451cdb7aee3" providerId="ADAL" clId="{E02BD3EE-9397-4722-84F9-51E1C0C93FF3}" dt="2020-07-01T10:56:51.135" v="26" actId="20577"/>
        <pc:sldMkLst>
          <pc:docMk/>
          <pc:sldMk cId="502433744" sldId="265"/>
        </pc:sldMkLst>
        <pc:spChg chg="mod">
          <ac:chgData name="Chloe Moore" userId="26808e46-8975-4d5f-b9d7-6451cdb7aee3" providerId="ADAL" clId="{E02BD3EE-9397-4722-84F9-51E1C0C93FF3}" dt="2020-07-01T10:56:51.135" v="26" actId="20577"/>
          <ac:spMkLst>
            <pc:docMk/>
            <pc:sldMk cId="502433744" sldId="265"/>
            <ac:spMk id="4" creationId="{00000000-0000-0000-0000-000000000000}"/>
          </ac:spMkLst>
        </pc:spChg>
        <pc:picChg chg="del">
          <ac:chgData name="Chloe Moore" userId="26808e46-8975-4d5f-b9d7-6451cdb7aee3" providerId="ADAL" clId="{E02BD3EE-9397-4722-84F9-51E1C0C93FF3}" dt="2020-07-01T10:56:41.928" v="7" actId="478"/>
          <ac:picMkLst>
            <pc:docMk/>
            <pc:sldMk cId="502433744" sldId="265"/>
            <ac:picMk id="6" creationId="{DDEA2F8E-2A7E-480F-AF74-88B74FCB85BD}"/>
          </ac:picMkLst>
        </pc:picChg>
      </pc:sldChg>
      <pc:sldChg chg="addSp delSp modSp add">
        <pc:chgData name="Chloe Moore" userId="26808e46-8975-4d5f-b9d7-6451cdb7aee3" providerId="ADAL" clId="{E02BD3EE-9397-4722-84F9-51E1C0C93FF3}" dt="2020-07-01T11:12:36.307" v="2998" actId="20577"/>
        <pc:sldMkLst>
          <pc:docMk/>
          <pc:sldMk cId="3588688616" sldId="266"/>
        </pc:sldMkLst>
        <pc:spChg chg="mod">
          <ac:chgData name="Chloe Moore" userId="26808e46-8975-4d5f-b9d7-6451cdb7aee3" providerId="ADAL" clId="{E02BD3EE-9397-4722-84F9-51E1C0C93FF3}" dt="2020-07-01T11:12:36.307" v="2998" actId="20577"/>
          <ac:spMkLst>
            <pc:docMk/>
            <pc:sldMk cId="3588688616" sldId="266"/>
            <ac:spMk id="12" creationId="{10EA574A-C98E-4113-ACBC-1C29EA2FBD19}"/>
          </ac:spMkLst>
        </pc:spChg>
        <pc:spChg chg="mod">
          <ac:chgData name="Chloe Moore" userId="26808e46-8975-4d5f-b9d7-6451cdb7aee3" providerId="ADAL" clId="{E02BD3EE-9397-4722-84F9-51E1C0C93FF3}" dt="2020-07-01T11:05:12.263" v="1594" actId="20577"/>
          <ac:spMkLst>
            <pc:docMk/>
            <pc:sldMk cId="3588688616" sldId="266"/>
            <ac:spMk id="17" creationId="{25F482FB-74B9-49BC-A0EC-5610A7A5316A}"/>
          </ac:spMkLst>
        </pc:spChg>
        <pc:spChg chg="del mod">
          <ac:chgData name="Chloe Moore" userId="26808e46-8975-4d5f-b9d7-6451cdb7aee3" providerId="ADAL" clId="{E02BD3EE-9397-4722-84F9-51E1C0C93FF3}" dt="2020-07-01T11:05:39.935" v="1597" actId="478"/>
          <ac:spMkLst>
            <pc:docMk/>
            <pc:sldMk cId="3588688616" sldId="266"/>
            <ac:spMk id="19" creationId="{871F0EC1-428C-469C-95B1-1F26B1AB65E0}"/>
          </ac:spMkLst>
        </pc:spChg>
        <pc:spChg chg="del">
          <ac:chgData name="Chloe Moore" userId="26808e46-8975-4d5f-b9d7-6451cdb7aee3" providerId="ADAL" clId="{E02BD3EE-9397-4722-84F9-51E1C0C93FF3}" dt="2020-07-01T11:05:43.427" v="1598" actId="478"/>
          <ac:spMkLst>
            <pc:docMk/>
            <pc:sldMk cId="3588688616" sldId="266"/>
            <ac:spMk id="20" creationId="{C649BFAB-8D50-423C-95A2-17D3D03C2CE8}"/>
          </ac:spMkLst>
        </pc:spChg>
        <pc:spChg chg="del mod">
          <ac:chgData name="Chloe Moore" userId="26808e46-8975-4d5f-b9d7-6451cdb7aee3" providerId="ADAL" clId="{E02BD3EE-9397-4722-84F9-51E1C0C93FF3}" dt="2020-07-01T10:57:15.127" v="29" actId="478"/>
          <ac:spMkLst>
            <pc:docMk/>
            <pc:sldMk cId="3588688616" sldId="266"/>
            <ac:spMk id="24" creationId="{8F08A661-70A6-4CBC-8D0B-2BF49583EAA3}"/>
          </ac:spMkLst>
        </pc:spChg>
        <pc:spChg chg="del mod">
          <ac:chgData name="Chloe Moore" userId="26808e46-8975-4d5f-b9d7-6451cdb7aee3" providerId="ADAL" clId="{E02BD3EE-9397-4722-84F9-51E1C0C93FF3}" dt="2020-07-01T10:57:17.247" v="31" actId="478"/>
          <ac:spMkLst>
            <pc:docMk/>
            <pc:sldMk cId="3588688616" sldId="266"/>
            <ac:spMk id="25" creationId="{7DCBFA91-AE61-4E81-A387-7E396D297B9B}"/>
          </ac:spMkLst>
        </pc:spChg>
        <pc:spChg chg="del mod">
          <ac:chgData name="Chloe Moore" userId="26808e46-8975-4d5f-b9d7-6451cdb7aee3" providerId="ADAL" clId="{E02BD3EE-9397-4722-84F9-51E1C0C93FF3}" dt="2020-07-01T10:57:20.316" v="33" actId="478"/>
          <ac:spMkLst>
            <pc:docMk/>
            <pc:sldMk cId="3588688616" sldId="266"/>
            <ac:spMk id="26" creationId="{B77C8C1F-8FFE-4BFB-BF4B-C7C0D4DDFAC0}"/>
          </ac:spMkLst>
        </pc:spChg>
        <pc:picChg chg="add mod">
          <ac:chgData name="Chloe Moore" userId="26808e46-8975-4d5f-b9d7-6451cdb7aee3" providerId="ADAL" clId="{E02BD3EE-9397-4722-84F9-51E1C0C93FF3}" dt="2020-07-01T11:05:20.560" v="1595" actId="1076"/>
          <ac:picMkLst>
            <pc:docMk/>
            <pc:sldMk cId="3588688616" sldId="266"/>
            <ac:picMk id="3" creationId="{17DA453D-5681-4193-807A-ACB5EA61FF93}"/>
          </ac:picMkLst>
        </pc:picChg>
        <pc:picChg chg="add mod">
          <ac:chgData name="Chloe Moore" userId="26808e46-8975-4d5f-b9d7-6451cdb7aee3" providerId="ADAL" clId="{E02BD3EE-9397-4722-84F9-51E1C0C93FF3}" dt="2020-07-01T11:02:12.807" v="894" actId="1076"/>
          <ac:picMkLst>
            <pc:docMk/>
            <pc:sldMk cId="3588688616" sldId="266"/>
            <ac:picMk id="5" creationId="{7FC9C46B-E6B9-4C74-A1E1-4D97DFC90EDE}"/>
          </ac:picMkLst>
        </pc:picChg>
        <pc:picChg chg="add mod">
          <ac:chgData name="Chloe Moore" userId="26808e46-8975-4d5f-b9d7-6451cdb7aee3" providerId="ADAL" clId="{E02BD3EE-9397-4722-84F9-51E1C0C93FF3}" dt="2020-07-01T11:03:52.577" v="1285" actId="1076"/>
          <ac:picMkLst>
            <pc:docMk/>
            <pc:sldMk cId="3588688616" sldId="266"/>
            <ac:picMk id="6" creationId="{05CAFD80-AB6B-43D9-AF7D-1ECD4004B3C4}"/>
          </ac:picMkLst>
        </pc:picChg>
        <pc:picChg chg="add mod">
          <ac:chgData name="Chloe Moore" userId="26808e46-8975-4d5f-b9d7-6451cdb7aee3" providerId="ADAL" clId="{E02BD3EE-9397-4722-84F9-51E1C0C93FF3}" dt="2020-07-01T11:05:00.646" v="1567" actId="1076"/>
          <ac:picMkLst>
            <pc:docMk/>
            <pc:sldMk cId="3588688616" sldId="266"/>
            <ac:picMk id="7" creationId="{3061EF98-99FA-4EDC-870A-1E7CED330192}"/>
          </ac:picMkLst>
        </pc:picChg>
        <pc:picChg chg="add mod">
          <ac:chgData name="Chloe Moore" userId="26808e46-8975-4d5f-b9d7-6451cdb7aee3" providerId="ADAL" clId="{E02BD3EE-9397-4722-84F9-51E1C0C93FF3}" dt="2020-07-01T11:11:19.699" v="2823" actId="1076"/>
          <ac:picMkLst>
            <pc:docMk/>
            <pc:sldMk cId="3588688616" sldId="266"/>
            <ac:picMk id="8" creationId="{1C802EF1-2886-4971-8C65-2FED6B1362C4}"/>
          </ac:picMkLst>
        </pc:picChg>
      </pc:sldChg>
    </pc:docChg>
  </pc:docChgLst>
  <pc:docChgLst>
    <pc:chgData name="Andrew Saville" userId="f48a740c-6466-43ba-ac78-f59d98d672e9" providerId="ADAL" clId="{89FDF610-367F-437D-A117-AB612550CFED}"/>
    <pc:docChg chg="modSld">
      <pc:chgData name="Andrew Saville" userId="f48a740c-6466-43ba-ac78-f59d98d672e9" providerId="ADAL" clId="{89FDF610-367F-437D-A117-AB612550CFED}" dt="2022-06-09T14:15:32.290" v="2" actId="13926"/>
      <pc:docMkLst>
        <pc:docMk/>
      </pc:docMkLst>
      <pc:sldChg chg="modSp mod">
        <pc:chgData name="Andrew Saville" userId="f48a740c-6466-43ba-ac78-f59d98d672e9" providerId="ADAL" clId="{89FDF610-367F-437D-A117-AB612550CFED}" dt="2022-06-09T14:15:26.616" v="1" actId="13926"/>
        <pc:sldMkLst>
          <pc:docMk/>
          <pc:sldMk cId="502433744" sldId="265"/>
        </pc:sldMkLst>
        <pc:spChg chg="mod">
          <ac:chgData name="Andrew Saville" userId="f48a740c-6466-43ba-ac78-f59d98d672e9" providerId="ADAL" clId="{89FDF610-367F-437D-A117-AB612550CFED}" dt="2022-06-09T14:15:23.811" v="0" actId="13926"/>
          <ac:spMkLst>
            <pc:docMk/>
            <pc:sldMk cId="502433744" sldId="265"/>
            <ac:spMk id="17" creationId="{25F482FB-74B9-49BC-A0EC-5610A7A5316A}"/>
          </ac:spMkLst>
        </pc:spChg>
        <pc:spChg chg="mod">
          <ac:chgData name="Andrew Saville" userId="f48a740c-6466-43ba-ac78-f59d98d672e9" providerId="ADAL" clId="{89FDF610-367F-437D-A117-AB612550CFED}" dt="2022-06-09T14:15:26.616" v="1" actId="13926"/>
          <ac:spMkLst>
            <pc:docMk/>
            <pc:sldMk cId="502433744" sldId="265"/>
            <ac:spMk id="26" creationId="{B77C8C1F-8FFE-4BFB-BF4B-C7C0D4DDFAC0}"/>
          </ac:spMkLst>
        </pc:spChg>
      </pc:sldChg>
      <pc:sldChg chg="modSp mod">
        <pc:chgData name="Andrew Saville" userId="f48a740c-6466-43ba-ac78-f59d98d672e9" providerId="ADAL" clId="{89FDF610-367F-437D-A117-AB612550CFED}" dt="2022-06-09T14:15:32.290" v="2" actId="13926"/>
        <pc:sldMkLst>
          <pc:docMk/>
          <pc:sldMk cId="3588688616" sldId="266"/>
        </pc:sldMkLst>
        <pc:spChg chg="mod">
          <ac:chgData name="Andrew Saville" userId="f48a740c-6466-43ba-ac78-f59d98d672e9" providerId="ADAL" clId="{89FDF610-367F-437D-A117-AB612550CFED}" dt="2022-06-09T14:15:32.290" v="2" actId="13926"/>
          <ac:spMkLst>
            <pc:docMk/>
            <pc:sldMk cId="3588688616" sldId="266"/>
            <ac:spMk id="12" creationId="{10EA574A-C98E-4113-ACBC-1C29EA2FB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2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93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51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894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1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66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88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3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22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F5090-3C32-4D64-A3F0-C1DF03737734}" type="datetimeFigureOut">
              <a:rPr lang="en-GB" smtClean="0"/>
              <a:t>09/06/2022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AAF1-7951-4081-8F38-906B9BBA3E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4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8F08A661-70A6-4CBC-8D0B-2BF49583EAA3}"/>
              </a:ext>
            </a:extLst>
          </p:cNvPr>
          <p:cNvSpPr/>
          <p:nvPr/>
        </p:nvSpPr>
        <p:spPr>
          <a:xfrm flipV="1">
            <a:off x="141994" y="3661105"/>
            <a:ext cx="3011753" cy="300688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C8 – Chemical Analysis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141994" y="110651"/>
            <a:ext cx="9594434" cy="35946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74D8CE-90A2-4F3D-8026-95C47FFFA1ED}"/>
              </a:ext>
            </a:extLst>
          </p:cNvPr>
          <p:cNvSpPr/>
          <p:nvPr/>
        </p:nvSpPr>
        <p:spPr>
          <a:xfrm>
            <a:off x="3153746" y="457685"/>
            <a:ext cx="6558839" cy="621030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EA574A-C98E-4113-ACBC-1C29EA2FBD19}"/>
              </a:ext>
            </a:extLst>
          </p:cNvPr>
          <p:cNvSpPr txBox="1"/>
          <p:nvPr/>
        </p:nvSpPr>
        <p:spPr>
          <a:xfrm>
            <a:off x="115910" y="457685"/>
            <a:ext cx="301175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/>
              <a:t>Pure substances</a:t>
            </a:r>
            <a:br>
              <a:rPr lang="en-GB" sz="1600" b="1" u="sng" dirty="0"/>
            </a:br>
            <a:r>
              <a:rPr lang="en-GB" sz="1200" dirty="0"/>
              <a:t>Pure = single element or </a:t>
            </a:r>
            <a:br>
              <a:rPr lang="en-GB" sz="1200" dirty="0"/>
            </a:br>
            <a:r>
              <a:rPr lang="en-GB" sz="1200" dirty="0"/>
              <a:t>compound – not mixed with </a:t>
            </a:r>
            <a:br>
              <a:rPr lang="en-GB" sz="1200" dirty="0"/>
            </a:br>
            <a:r>
              <a:rPr lang="en-GB" sz="1200" dirty="0"/>
              <a:t>any other substance.</a:t>
            </a:r>
            <a:br>
              <a:rPr lang="en-GB" sz="1200" dirty="0"/>
            </a:br>
            <a:br>
              <a:rPr lang="en-GB" sz="1200" dirty="0"/>
            </a:br>
            <a:r>
              <a:rPr lang="en-GB" sz="1200" b="1" dirty="0"/>
              <a:t>Testing to see if a substance is pure:</a:t>
            </a:r>
            <a:br>
              <a:rPr lang="en-GB" sz="1200" b="1" dirty="0"/>
            </a:br>
            <a:r>
              <a:rPr lang="en-GB" sz="1200" dirty="0"/>
              <a:t>- Pure substances have specific melting and boiling points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- Compare your data to a library of known values.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E.g. Water has a boiling point of 100</a:t>
            </a:r>
            <a:r>
              <a:rPr lang="en-GB" sz="1200" baseline="30000" dirty="0"/>
              <a:t>o</a:t>
            </a:r>
            <a:r>
              <a:rPr lang="en-GB" sz="1200" dirty="0"/>
              <a:t>C, if it is above or below this, it is not pure.</a:t>
            </a:r>
            <a:endParaRPr lang="en-GB" sz="1200" b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F482FB-74B9-49BC-A0EC-5610A7A5316A}"/>
              </a:ext>
            </a:extLst>
          </p:cNvPr>
          <p:cNvSpPr txBox="1"/>
          <p:nvPr/>
        </p:nvSpPr>
        <p:spPr>
          <a:xfrm>
            <a:off x="3153745" y="470646"/>
            <a:ext cx="3966169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highlight>
                  <a:srgbClr val="FFFF00"/>
                </a:highlight>
              </a:rPr>
              <a:t>Chromatography</a:t>
            </a:r>
            <a:br>
              <a:rPr lang="en-GB" sz="1400" b="1" u="sng" dirty="0"/>
            </a:br>
            <a:r>
              <a:rPr lang="en-GB" sz="1400" dirty="0"/>
              <a:t>- T</a:t>
            </a:r>
            <a:r>
              <a:rPr lang="en-GB" sz="1100" dirty="0"/>
              <a:t>echnique used to separate mixtures of </a:t>
            </a:r>
            <a:r>
              <a:rPr lang="en-GB" sz="1100" b="1" dirty="0"/>
              <a:t>soluble substances</a:t>
            </a:r>
            <a:r>
              <a:rPr lang="en-GB" sz="1100" dirty="0"/>
              <a:t>.</a:t>
            </a:r>
            <a:br>
              <a:rPr lang="en-GB" sz="1100" dirty="0"/>
            </a:br>
            <a:r>
              <a:rPr lang="en-GB" sz="1100" dirty="0"/>
              <a:t>- How soluble a substance is determines how far it travels across paper.</a:t>
            </a:r>
            <a:br>
              <a:rPr lang="en-GB" sz="1100" dirty="0"/>
            </a:br>
            <a:r>
              <a:rPr lang="en-GB" sz="1100" b="1" dirty="0"/>
              <a:t>More soluble = travels further (higher up paper)</a:t>
            </a:r>
            <a:br>
              <a:rPr lang="en-GB" sz="1100" b="1" dirty="0"/>
            </a:br>
            <a:br>
              <a:rPr lang="en-GB" sz="1100" dirty="0"/>
            </a:br>
            <a:r>
              <a:rPr lang="en-GB" sz="1100" b="1" dirty="0"/>
              <a:t>Mobile phase </a:t>
            </a:r>
            <a:br>
              <a:rPr lang="en-GB" sz="1100" b="1" dirty="0"/>
            </a:br>
            <a:r>
              <a:rPr lang="en-GB" sz="1100" b="1" dirty="0"/>
              <a:t>- Solvent</a:t>
            </a:r>
            <a:r>
              <a:rPr lang="en-GB" sz="1100" dirty="0"/>
              <a:t> is the mobile phase</a:t>
            </a:r>
            <a:br>
              <a:rPr lang="en-GB" sz="1100" b="1" dirty="0"/>
            </a:br>
            <a:r>
              <a:rPr lang="en-GB" sz="1100" b="1" dirty="0"/>
              <a:t>- </a:t>
            </a:r>
            <a:r>
              <a:rPr lang="en-GB" sz="1100" dirty="0"/>
              <a:t>The substances dissolve in the </a:t>
            </a:r>
          </a:p>
          <a:p>
            <a:r>
              <a:rPr lang="en-GB" sz="1100" dirty="0"/>
              <a:t>solvent </a:t>
            </a:r>
          </a:p>
          <a:p>
            <a:pPr marL="171450" indent="-171450">
              <a:buFontTx/>
              <a:buChar char="-"/>
            </a:pPr>
            <a:r>
              <a:rPr lang="en-GB" sz="1100" dirty="0"/>
              <a:t>The solvent then moves through the stationary phase.</a:t>
            </a:r>
          </a:p>
          <a:p>
            <a:r>
              <a:rPr lang="en-GB" sz="1100" b="1" dirty="0"/>
              <a:t>Stationary phase</a:t>
            </a:r>
            <a:br>
              <a:rPr lang="en-GB" sz="1100" b="1" dirty="0"/>
            </a:br>
            <a:r>
              <a:rPr lang="en-GB" sz="1100" dirty="0"/>
              <a:t>- Does not move. The paper is the stationary phase. </a:t>
            </a:r>
          </a:p>
          <a:p>
            <a:endParaRPr lang="en-GB" sz="1100" dirty="0"/>
          </a:p>
          <a:p>
            <a:r>
              <a:rPr lang="en-GB" sz="1100" b="1" dirty="0"/>
              <a:t>Important</a:t>
            </a:r>
            <a:r>
              <a:rPr lang="en-GB" sz="1100" dirty="0"/>
              <a:t> – start line on paper must be drawn in </a:t>
            </a:r>
            <a:r>
              <a:rPr lang="en-GB" sz="1100" b="1" dirty="0"/>
              <a:t>pencil</a:t>
            </a:r>
            <a:r>
              <a:rPr lang="en-GB" sz="1100" dirty="0"/>
              <a:t> as pencil is </a:t>
            </a:r>
            <a:r>
              <a:rPr lang="en-GB" sz="1100" b="1" dirty="0"/>
              <a:t>insoluble</a:t>
            </a:r>
            <a:r>
              <a:rPr lang="en-GB" sz="1100" dirty="0"/>
              <a:t> and </a:t>
            </a:r>
            <a:r>
              <a:rPr lang="en-GB" sz="1100" b="1" dirty="0"/>
              <a:t>will not run</a:t>
            </a:r>
          </a:p>
          <a:p>
            <a:r>
              <a:rPr lang="en-GB" sz="1100" dirty="0"/>
              <a:t>The spot and start line must be </a:t>
            </a:r>
            <a:r>
              <a:rPr lang="en-GB" sz="1100" b="1" dirty="0"/>
              <a:t>above the solvent line </a:t>
            </a:r>
            <a:r>
              <a:rPr lang="en-GB" sz="1100" dirty="0"/>
              <a:t>so the colours won’t just wash into the solvent in the beaker. </a:t>
            </a: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b="1" dirty="0"/>
            </a:br>
            <a:endParaRPr lang="en-GB" sz="1400" b="1" u="sng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1F0EC1-428C-469C-95B1-1F26B1AB65E0}"/>
              </a:ext>
            </a:extLst>
          </p:cNvPr>
          <p:cNvSpPr/>
          <p:nvPr/>
        </p:nvSpPr>
        <p:spPr>
          <a:xfrm flipV="1">
            <a:off x="141993" y="465733"/>
            <a:ext cx="3011754" cy="620225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49BFAB-8D50-423C-95A2-17D3D03C2CE8}"/>
              </a:ext>
            </a:extLst>
          </p:cNvPr>
          <p:cNvSpPr txBox="1"/>
          <p:nvPr/>
        </p:nvSpPr>
        <p:spPr>
          <a:xfrm>
            <a:off x="141992" y="3670806"/>
            <a:ext cx="29976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/>
              <a:t>Formulations</a:t>
            </a:r>
            <a:br>
              <a:rPr lang="en-GB" sz="1600" b="1" u="sng" dirty="0"/>
            </a:br>
            <a:r>
              <a:rPr lang="en-GB" sz="1200" b="1" dirty="0"/>
              <a:t>Formulation = </a:t>
            </a:r>
            <a:r>
              <a:rPr lang="en-GB" sz="1200" dirty="0"/>
              <a:t>a mixture that is designed as a useful product.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- Components mixed carefully to get the required </a:t>
            </a:r>
            <a:r>
              <a:rPr lang="en-GB" sz="1200" b="1" dirty="0"/>
              <a:t>properties</a:t>
            </a:r>
            <a:r>
              <a:rPr lang="en-GB" sz="1200" dirty="0"/>
              <a:t>.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Examples of formulations:</a:t>
            </a:r>
          </a:p>
          <a:p>
            <a:r>
              <a:rPr lang="en-GB" sz="1200" dirty="0"/>
              <a:t>- Fuels</a:t>
            </a:r>
            <a:br>
              <a:rPr lang="en-GB" sz="1200" dirty="0"/>
            </a:br>
            <a:r>
              <a:rPr lang="en-GB" sz="1200" dirty="0"/>
              <a:t>- Cleaning agents</a:t>
            </a:r>
            <a:br>
              <a:rPr lang="en-GB" sz="1200" dirty="0"/>
            </a:br>
            <a:r>
              <a:rPr lang="en-GB" sz="1200" dirty="0"/>
              <a:t>- Paints</a:t>
            </a:r>
            <a:br>
              <a:rPr lang="en-GB" sz="1200" dirty="0"/>
            </a:br>
            <a:r>
              <a:rPr lang="en-GB" sz="1200" dirty="0"/>
              <a:t>- Medicines</a:t>
            </a:r>
            <a:br>
              <a:rPr lang="en-GB" sz="1200" dirty="0"/>
            </a:br>
            <a:r>
              <a:rPr lang="en-GB" sz="1200" dirty="0"/>
              <a:t>- Alloys</a:t>
            </a:r>
            <a:br>
              <a:rPr lang="en-GB" sz="1200" dirty="0"/>
            </a:br>
            <a:r>
              <a:rPr lang="en-GB" sz="1200" dirty="0"/>
              <a:t>- Fertilisers</a:t>
            </a:r>
            <a:br>
              <a:rPr lang="en-GB" sz="1200" dirty="0"/>
            </a:br>
            <a:r>
              <a:rPr lang="en-GB" sz="1200" dirty="0"/>
              <a:t>- Food</a:t>
            </a:r>
          </a:p>
          <a:p>
            <a:pPr marL="228600" indent="-228600">
              <a:buAutoNum type="arabicPeriod"/>
            </a:pP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7C8C1F-8FFE-4BFB-BF4B-C7C0D4DDFAC0}"/>
              </a:ext>
            </a:extLst>
          </p:cNvPr>
          <p:cNvSpPr txBox="1"/>
          <p:nvPr/>
        </p:nvSpPr>
        <p:spPr>
          <a:xfrm>
            <a:off x="7245625" y="520680"/>
            <a:ext cx="24669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highlight>
                  <a:srgbClr val="FFFF00"/>
                </a:highlight>
              </a:rPr>
              <a:t>Rf Values</a:t>
            </a:r>
            <a:br>
              <a:rPr lang="en-GB" sz="1400" b="1" u="sng" dirty="0"/>
            </a:br>
            <a:r>
              <a:rPr lang="en-GB" sz="1200" dirty="0"/>
              <a:t>This is the ratio of the distance moved by a substance to the distance moved by the compound</a:t>
            </a:r>
          </a:p>
          <a:p>
            <a:br>
              <a:rPr lang="en-GB" sz="1400" b="1" u="sng" dirty="0"/>
            </a:br>
            <a:br>
              <a:rPr lang="en-GB" sz="1400" b="1" u="sng" dirty="0"/>
            </a:br>
            <a:br>
              <a:rPr lang="en-GB" sz="1400" b="1" u="sng" dirty="0"/>
            </a:br>
            <a:r>
              <a:rPr lang="en-GB" sz="1200" dirty="0"/>
              <a:t>- Should always be between 0 and 1.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- Each substance has a unique Rf value.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- Can compare Rf values to a library of known substances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- Can identify unknown substances.</a:t>
            </a: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Rf value of green:</a:t>
            </a:r>
            <a:br>
              <a:rPr lang="en-GB" sz="1200" dirty="0"/>
            </a:br>
            <a:br>
              <a:rPr lang="en-GB" sz="1200" dirty="0"/>
            </a:br>
            <a:r>
              <a:rPr lang="en-GB" sz="1200" dirty="0"/>
              <a:t>8cm / 10cm = 0.8</a:t>
            </a:r>
            <a:endParaRPr lang="en-GB" sz="1400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D472F1-4C74-4CA9-B8A3-BB2B8811C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102" y="583721"/>
            <a:ext cx="872562" cy="8492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F67094-FFEF-4D44-9C29-944C260A98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555"/>
          <a:stretch/>
        </p:blipFill>
        <p:spPr>
          <a:xfrm>
            <a:off x="1958118" y="5240740"/>
            <a:ext cx="906175" cy="12924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0FB1584-4C17-4F4E-9342-74C0D2CF6943}"/>
              </a:ext>
            </a:extLst>
          </p:cNvPr>
          <p:cNvSpPr/>
          <p:nvPr/>
        </p:nvSpPr>
        <p:spPr>
          <a:xfrm>
            <a:off x="7145997" y="457685"/>
            <a:ext cx="2566588" cy="621030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980D71-D83A-4D47-BC70-8318E5D5B3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3909" y="3844930"/>
            <a:ext cx="1591554" cy="1938585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9C2A306-EAF4-4E14-827F-6DCDDF83E0F4}"/>
              </a:ext>
            </a:extLst>
          </p:cNvPr>
          <p:cNvCxnSpPr>
            <a:cxnSpLocks/>
          </p:cNvCxnSpPr>
          <p:nvPr/>
        </p:nvCxnSpPr>
        <p:spPr>
          <a:xfrm flipV="1">
            <a:off x="4735773" y="5609230"/>
            <a:ext cx="0" cy="4663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1095AC7-C890-47DD-B622-944CDF64E07B}"/>
              </a:ext>
            </a:extLst>
          </p:cNvPr>
          <p:cNvCxnSpPr>
            <a:cxnSpLocks/>
            <a:stCxn id="16" idx="0"/>
          </p:cNvCxnSpPr>
          <p:nvPr/>
        </p:nvCxnSpPr>
        <p:spPr>
          <a:xfrm flipH="1" flipV="1">
            <a:off x="5174168" y="5596894"/>
            <a:ext cx="35570" cy="4787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91EC2B5-0EE7-48D2-85E5-0233E45E9A96}"/>
              </a:ext>
            </a:extLst>
          </p:cNvPr>
          <p:cNvCxnSpPr>
            <a:cxnSpLocks/>
          </p:cNvCxnSpPr>
          <p:nvPr/>
        </p:nvCxnSpPr>
        <p:spPr>
          <a:xfrm flipV="1">
            <a:off x="5612561" y="5596894"/>
            <a:ext cx="0" cy="5336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2A89881-4992-430A-8E1E-A5611C588092}"/>
              </a:ext>
            </a:extLst>
          </p:cNvPr>
          <p:cNvSpPr/>
          <p:nvPr/>
        </p:nvSpPr>
        <p:spPr>
          <a:xfrm>
            <a:off x="4663979" y="6075614"/>
            <a:ext cx="10915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Three samples</a:t>
            </a:r>
            <a:br>
              <a:rPr lang="en-US" sz="12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(x, y and z)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8E68070-FE16-4DDE-9B34-D4F887564893}"/>
              </a:ext>
            </a:extLst>
          </p:cNvPr>
          <p:cNvCxnSpPr>
            <a:cxnSpLocks/>
          </p:cNvCxnSpPr>
          <p:nvPr/>
        </p:nvCxnSpPr>
        <p:spPr>
          <a:xfrm flipV="1">
            <a:off x="4155865" y="4507262"/>
            <a:ext cx="592515" cy="8507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110788A9-4FDF-4D3B-AC2D-0334E1741B0A}"/>
              </a:ext>
            </a:extLst>
          </p:cNvPr>
          <p:cNvSpPr/>
          <p:nvPr/>
        </p:nvSpPr>
        <p:spPr>
          <a:xfrm>
            <a:off x="3108121" y="4987277"/>
            <a:ext cx="119616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is a mixture </a:t>
            </a: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 contains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substances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(3 spots)</a:t>
            </a:r>
            <a:endParaRPr lang="en-US" sz="12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E076B52-93E6-4CCC-9B17-63F554B60FC4}"/>
              </a:ext>
            </a:extLst>
          </p:cNvPr>
          <p:cNvSpPr/>
          <p:nvPr/>
        </p:nvSpPr>
        <p:spPr>
          <a:xfrm>
            <a:off x="6066911" y="3604464"/>
            <a:ext cx="119135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</a:t>
            </a:r>
            <a:r>
              <a:rPr lang="en-US" sz="12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is a mixture </a:t>
            </a: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 contains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 substances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(2 spots)</a:t>
            </a:r>
            <a:endParaRPr lang="en-US" sz="12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1FE939D-8FE0-4F5D-AF7E-4CC1A6E3A799}"/>
              </a:ext>
            </a:extLst>
          </p:cNvPr>
          <p:cNvCxnSpPr>
            <a:cxnSpLocks/>
          </p:cNvCxnSpPr>
          <p:nvPr/>
        </p:nvCxnSpPr>
        <p:spPr>
          <a:xfrm flipH="1">
            <a:off x="5234894" y="3913420"/>
            <a:ext cx="1041046" cy="4836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6C02DCFB-DC96-4F4F-8D46-242979BEF131}"/>
              </a:ext>
            </a:extLst>
          </p:cNvPr>
          <p:cNvSpPr/>
          <p:nvPr/>
        </p:nvSpPr>
        <p:spPr>
          <a:xfrm>
            <a:off x="6090083" y="5595170"/>
            <a:ext cx="108439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 is pure as it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only contains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 substance</a:t>
            </a:r>
            <a:b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 spot)</a:t>
            </a:r>
            <a:endParaRPr lang="en-US" sz="12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C62ACFE-C333-4A99-B68C-5000E6E35E03}"/>
              </a:ext>
            </a:extLst>
          </p:cNvPr>
          <p:cNvCxnSpPr>
            <a:cxnSpLocks/>
          </p:cNvCxnSpPr>
          <p:nvPr/>
        </p:nvCxnSpPr>
        <p:spPr>
          <a:xfrm flipH="1" flipV="1">
            <a:off x="5702285" y="4987277"/>
            <a:ext cx="848640" cy="593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3" name="Picture 52">
            <a:extLst>
              <a:ext uri="{FF2B5EF4-FFF2-40B4-BE49-F238E27FC236}">
                <a16:creationId xmlns:a16="http://schemas.microsoft.com/office/drawing/2014/main" id="{2C1F0B95-D0C6-4CDF-AACA-EE5D8C6FD5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6778" y="1322915"/>
            <a:ext cx="2105025" cy="47625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FC2B0463-84DB-4AB6-A42A-99493279D1E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561"/>
          <a:stretch/>
        </p:blipFill>
        <p:spPr>
          <a:xfrm>
            <a:off x="7632773" y="3813718"/>
            <a:ext cx="1911896" cy="16383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DA39FCD-FCF7-4C3B-8EC1-9AED89ECE0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0828" y="1468259"/>
            <a:ext cx="1591554" cy="830998"/>
          </a:xfrm>
          <a:prstGeom prst="rect">
            <a:avLst/>
          </a:prstGeom>
        </p:spPr>
      </p:pic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430A065-6233-4ADB-B4FE-1CE2B2778372}"/>
              </a:ext>
            </a:extLst>
          </p:cNvPr>
          <p:cNvCxnSpPr>
            <a:cxnSpLocks/>
          </p:cNvCxnSpPr>
          <p:nvPr/>
        </p:nvCxnSpPr>
        <p:spPr>
          <a:xfrm flipV="1">
            <a:off x="6243950" y="2053347"/>
            <a:ext cx="246046" cy="12201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433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8F08A661-70A6-4CBC-8D0B-2BF49583EAA3}"/>
              </a:ext>
            </a:extLst>
          </p:cNvPr>
          <p:cNvSpPr/>
          <p:nvPr/>
        </p:nvSpPr>
        <p:spPr>
          <a:xfrm flipV="1">
            <a:off x="141994" y="3661105"/>
            <a:ext cx="3011753" cy="300688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C8 – Chemical Analysis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141994" y="110651"/>
            <a:ext cx="9570590" cy="35946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74D8CE-90A2-4F3D-8026-95C47FFFA1ED}"/>
              </a:ext>
            </a:extLst>
          </p:cNvPr>
          <p:cNvSpPr/>
          <p:nvPr/>
        </p:nvSpPr>
        <p:spPr>
          <a:xfrm>
            <a:off x="3153746" y="457685"/>
            <a:ext cx="6558839" cy="621030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EA574A-C98E-4113-ACBC-1C29EA2FBD19}"/>
              </a:ext>
            </a:extLst>
          </p:cNvPr>
          <p:cNvSpPr txBox="1"/>
          <p:nvPr/>
        </p:nvSpPr>
        <p:spPr>
          <a:xfrm>
            <a:off x="115910" y="457685"/>
            <a:ext cx="30117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What is a pure substance?</a:t>
            </a:r>
            <a:br>
              <a:rPr lang="en-GB" sz="1400" dirty="0"/>
            </a:b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How can you test that a substance is pure?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F482FB-74B9-49BC-A0EC-5610A7A5316A}"/>
              </a:ext>
            </a:extLst>
          </p:cNvPr>
          <p:cNvSpPr txBox="1"/>
          <p:nvPr/>
        </p:nvSpPr>
        <p:spPr>
          <a:xfrm>
            <a:off x="3153745" y="470646"/>
            <a:ext cx="359851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What is chromatography used for?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What determines how far the substance travels?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What is the mobile phase in paper chromatography?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What is the stationary phase in paper chromatography?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How would you be able to identify a pure substance on a chromatogram?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FontTx/>
              <a:buAutoNum type="arabicPeriod"/>
            </a:pPr>
            <a:r>
              <a:rPr lang="en-GB" sz="1400" dirty="0"/>
              <a:t>Draw and label a diagram of the experiment to Investigate how many different colours there are in food colouring using paper chromatography. </a:t>
            </a:r>
            <a:br>
              <a:rPr lang="en-GB" sz="1400" dirty="0"/>
            </a:b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b="1" dirty="0"/>
          </a:p>
          <a:p>
            <a:pPr marL="342900" indent="-342900">
              <a:buAutoNum type="arabicPeriod"/>
            </a:pPr>
            <a:endParaRPr lang="en-GB" sz="1400" b="1" dirty="0"/>
          </a:p>
          <a:p>
            <a:pPr marL="342900" indent="-342900">
              <a:buAutoNum type="arabicPeriod"/>
            </a:pPr>
            <a:endParaRPr lang="en-GB" sz="1400" b="1" dirty="0"/>
          </a:p>
          <a:p>
            <a:br>
              <a:rPr lang="en-GB" sz="1100" b="1" dirty="0"/>
            </a:br>
            <a:br>
              <a:rPr lang="en-GB" sz="1100" dirty="0"/>
            </a:br>
            <a:endParaRPr lang="en-GB" sz="1400" b="1" u="sng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1F0EC1-428C-469C-95B1-1F26B1AB65E0}"/>
              </a:ext>
            </a:extLst>
          </p:cNvPr>
          <p:cNvSpPr/>
          <p:nvPr/>
        </p:nvSpPr>
        <p:spPr>
          <a:xfrm flipV="1">
            <a:off x="141993" y="465733"/>
            <a:ext cx="3011754" cy="620225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49BFAB-8D50-423C-95A2-17D3D03C2CE8}"/>
              </a:ext>
            </a:extLst>
          </p:cNvPr>
          <p:cNvSpPr txBox="1"/>
          <p:nvPr/>
        </p:nvSpPr>
        <p:spPr>
          <a:xfrm>
            <a:off x="141992" y="3670806"/>
            <a:ext cx="299768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What is a formulation?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228600" indent="-228600">
              <a:buAutoNum type="arabicPeriod"/>
            </a:pPr>
            <a:endParaRPr lang="en-GB" sz="1400" dirty="0"/>
          </a:p>
          <a:p>
            <a:pPr marL="228600" indent="-228600">
              <a:buAutoNum type="arabicPeriod"/>
            </a:pPr>
            <a:r>
              <a:rPr lang="en-GB" sz="1400" dirty="0"/>
              <a:t>Give 3 examples of formulations.</a:t>
            </a:r>
          </a:p>
          <a:p>
            <a:pPr marL="228600" indent="-228600">
              <a:buAutoNum type="arabicPeriod"/>
            </a:pP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7C8C1F-8FFE-4BFB-BF4B-C7C0D4DDFAC0}"/>
              </a:ext>
            </a:extLst>
          </p:cNvPr>
          <p:cNvSpPr txBox="1"/>
          <p:nvPr/>
        </p:nvSpPr>
        <p:spPr>
          <a:xfrm>
            <a:off x="6700830" y="550017"/>
            <a:ext cx="30117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How do you calculate the Rf value?</a:t>
            </a:r>
            <a:br>
              <a:rPr lang="en-GB" sz="1400" dirty="0"/>
            </a:b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Rf values should always be between…</a:t>
            </a:r>
            <a:br>
              <a:rPr lang="en-GB" sz="1400" b="1" u="sng" dirty="0"/>
            </a:br>
            <a:endParaRPr lang="en-GB" sz="1400" b="1" u="sng" dirty="0"/>
          </a:p>
          <a:p>
            <a:pPr marL="342900" indent="-342900">
              <a:buAutoNum type="arabicPeriod"/>
            </a:pPr>
            <a:r>
              <a:rPr lang="en-GB" sz="1400" dirty="0"/>
              <a:t>Use a ruler to measure the distance the solvent moved in the diagram below.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Use a ruler to measure how far the yellow spot moved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Calculate the Rf value for yellow</a:t>
            </a:r>
          </a:p>
          <a:p>
            <a:pPr marL="342900" indent="-342900">
              <a:buAutoNum type="arabicPeriod"/>
            </a:pPr>
            <a:endParaRPr lang="en-GB" sz="1400" b="1" u="sng" dirty="0"/>
          </a:p>
          <a:p>
            <a:pPr marL="342900" indent="-342900">
              <a:buAutoNum type="arabicPeriod"/>
            </a:pPr>
            <a:endParaRPr lang="en-GB" sz="1400" b="1" u="sng" dirty="0"/>
          </a:p>
          <a:p>
            <a:br>
              <a:rPr lang="en-GB" sz="1400" b="1" u="sng" dirty="0"/>
            </a:br>
            <a:endParaRPr lang="en-GB" sz="1400" b="1" u="sng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FB1584-4C17-4F4E-9342-74C0D2CF6943}"/>
              </a:ext>
            </a:extLst>
          </p:cNvPr>
          <p:cNvSpPr/>
          <p:nvPr/>
        </p:nvSpPr>
        <p:spPr>
          <a:xfrm>
            <a:off x="6700831" y="457685"/>
            <a:ext cx="3011754" cy="6210304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D5194-FCB9-4911-8C61-C9E4BCAB4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303" y="4283863"/>
            <a:ext cx="2684232" cy="233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205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C8 –  Chemical Analysis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141994" y="110651"/>
            <a:ext cx="9594434" cy="35946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32544" y="467983"/>
            <a:ext cx="3535278" cy="620225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74D8CE-90A2-4F3D-8026-95C47FFFA1ED}"/>
              </a:ext>
            </a:extLst>
          </p:cNvPr>
          <p:cNvSpPr/>
          <p:nvPr/>
        </p:nvSpPr>
        <p:spPr>
          <a:xfrm>
            <a:off x="3667823" y="467984"/>
            <a:ext cx="6068604" cy="620225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EA574A-C98E-4113-ACBC-1C29EA2FBD19}"/>
              </a:ext>
            </a:extLst>
          </p:cNvPr>
          <p:cNvSpPr txBox="1"/>
          <p:nvPr/>
        </p:nvSpPr>
        <p:spPr>
          <a:xfrm>
            <a:off x="115910" y="457685"/>
            <a:ext cx="3484915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highlight>
                  <a:srgbClr val="FFFF00"/>
                </a:highlight>
              </a:rPr>
              <a:t>Required Practical – Paper Chromatography</a:t>
            </a:r>
            <a:br>
              <a:rPr lang="en-GB" sz="1050" b="1" u="sng" dirty="0"/>
            </a:br>
            <a:br>
              <a:rPr lang="en-GB" sz="1050" b="1" u="sng" dirty="0"/>
            </a:br>
            <a:r>
              <a:rPr lang="en-GB" sz="1000" dirty="0"/>
              <a:t>Aim: Investigate how paper chromatography can be used to separate and distinguish between coloured substances.</a:t>
            </a:r>
            <a:br>
              <a:rPr lang="en-GB" sz="1000" dirty="0"/>
            </a:br>
            <a:br>
              <a:rPr lang="en-GB" sz="1000" dirty="0"/>
            </a:br>
            <a:r>
              <a:rPr lang="en-GB" sz="1000" b="1" u="sng" dirty="0"/>
              <a:t>Method</a:t>
            </a:r>
            <a:br>
              <a:rPr lang="en-GB" sz="1000" dirty="0"/>
            </a:br>
            <a:r>
              <a:rPr lang="en-GB" sz="1000" dirty="0"/>
              <a:t>1) Using a ruler, measure 1cm from bottom of chromatography paper and draw a line across the paper with a </a:t>
            </a:r>
            <a:r>
              <a:rPr lang="en-GB" sz="1000" b="1" dirty="0"/>
              <a:t>pencil</a:t>
            </a:r>
            <a:r>
              <a:rPr lang="en-GB" sz="1000" dirty="0"/>
              <a:t>.</a:t>
            </a:r>
            <a:br>
              <a:rPr lang="en-GB" sz="1000" dirty="0"/>
            </a:br>
            <a:br>
              <a:rPr lang="en-GB" sz="1000" dirty="0"/>
            </a:br>
            <a:r>
              <a:rPr lang="en-GB" sz="1000" dirty="0"/>
              <a:t>2) Using a pipette, drop small spots of each ink onto pencil line (leave a gap so do not merge).</a:t>
            </a:r>
          </a:p>
          <a:p>
            <a:endParaRPr lang="en-GB" sz="1000" b="1" u="sng" dirty="0"/>
          </a:p>
          <a:p>
            <a:r>
              <a:rPr lang="en-GB" sz="1000" dirty="0"/>
              <a:t>3) Pour solvent into a beaker, do not fill solvent above the pencil line on the paper.</a:t>
            </a:r>
            <a:br>
              <a:rPr lang="en-GB" sz="1000" dirty="0"/>
            </a:br>
            <a:br>
              <a:rPr lang="en-GB" sz="1000" dirty="0"/>
            </a:br>
            <a:r>
              <a:rPr lang="en-GB" sz="1000" dirty="0"/>
              <a:t>4) Place chromatograph paper into beaker and allow solvent to move up the paper.</a:t>
            </a:r>
            <a:br>
              <a:rPr lang="en-GB" sz="1000" dirty="0"/>
            </a:br>
            <a:br>
              <a:rPr lang="en-GB" sz="1000" dirty="0"/>
            </a:br>
            <a:r>
              <a:rPr lang="en-GB" sz="1000" dirty="0"/>
              <a:t>5) Remove paper just before solvent reaches top of the paper and leave to dry.</a:t>
            </a:r>
            <a:br>
              <a:rPr lang="en-GB" sz="1000" dirty="0"/>
            </a:br>
            <a:br>
              <a:rPr lang="en-GB" sz="1000" dirty="0"/>
            </a:br>
            <a:r>
              <a:rPr lang="en-GB" sz="1000" dirty="0"/>
              <a:t>6) Calculate R</a:t>
            </a:r>
            <a:r>
              <a:rPr lang="en-GB" sz="1000" baseline="-25000" dirty="0"/>
              <a:t>f</a:t>
            </a:r>
            <a:r>
              <a:rPr lang="en-GB" sz="1000" dirty="0"/>
              <a:t> values of all the spots using the equation below: </a:t>
            </a:r>
            <a:br>
              <a:rPr lang="en-GB" sz="1000" dirty="0"/>
            </a:br>
            <a:br>
              <a:rPr lang="en-GB" sz="1000" dirty="0"/>
            </a:br>
            <a:endParaRPr lang="en-GB" sz="1000" dirty="0"/>
          </a:p>
          <a:p>
            <a:endParaRPr lang="en-GB" sz="1000" dirty="0"/>
          </a:p>
          <a:p>
            <a:br>
              <a:rPr lang="en-GB" sz="1000" dirty="0"/>
            </a:br>
            <a:br>
              <a:rPr lang="en-GB" sz="1000" u="sng" dirty="0"/>
            </a:br>
            <a:r>
              <a:rPr lang="en-GB" sz="1000" b="1" u="sng" dirty="0"/>
              <a:t>Common questions</a:t>
            </a:r>
            <a:br>
              <a:rPr lang="en-GB" sz="1000" b="1" dirty="0"/>
            </a:br>
            <a:r>
              <a:rPr lang="en-GB" sz="1000" b="1" dirty="0"/>
              <a:t>Q1) </a:t>
            </a:r>
            <a:r>
              <a:rPr lang="en-GB" sz="1000" dirty="0"/>
              <a:t>Why is a pencil used instead of a pen?</a:t>
            </a:r>
            <a:br>
              <a:rPr lang="en-GB" sz="1000" dirty="0"/>
            </a:br>
            <a:r>
              <a:rPr lang="en-GB" sz="1000" b="1" dirty="0"/>
              <a:t>A1) </a:t>
            </a:r>
            <a:r>
              <a:rPr lang="en-GB" sz="1000" dirty="0"/>
              <a:t>Ink in the pen would move up the paper with the substances.</a:t>
            </a:r>
            <a:br>
              <a:rPr lang="en-GB" sz="1000" dirty="0"/>
            </a:br>
            <a:br>
              <a:rPr lang="en-GB" sz="1000" dirty="0"/>
            </a:br>
            <a:r>
              <a:rPr lang="en-GB" sz="1000" b="1" dirty="0"/>
              <a:t>Q2) </a:t>
            </a:r>
            <a:r>
              <a:rPr lang="en-GB" sz="1000" dirty="0"/>
              <a:t>Why do you not fill the solvent above the line?</a:t>
            </a:r>
            <a:br>
              <a:rPr lang="en-GB" sz="1000" dirty="0"/>
            </a:br>
            <a:r>
              <a:rPr lang="en-GB" sz="1000" b="1" dirty="0"/>
              <a:t>A2)</a:t>
            </a:r>
            <a:r>
              <a:rPr lang="en-GB" sz="1000" dirty="0"/>
              <a:t> Substances would wash off into the solvent instead of rising up the paper</a:t>
            </a:r>
            <a:br>
              <a:rPr lang="en-GB" sz="1000" dirty="0"/>
            </a:br>
            <a:br>
              <a:rPr lang="en-GB" sz="1000" dirty="0"/>
            </a:br>
            <a:r>
              <a:rPr lang="en-GB" sz="1000" b="1" dirty="0"/>
              <a:t>Q3) </a:t>
            </a:r>
            <a:r>
              <a:rPr lang="en-GB" sz="1000" dirty="0"/>
              <a:t>Why might water not work as a solvent?</a:t>
            </a:r>
            <a:br>
              <a:rPr lang="en-GB" sz="1000" dirty="0"/>
            </a:br>
            <a:r>
              <a:rPr lang="en-GB" sz="1000" b="1" dirty="0"/>
              <a:t>A3)</a:t>
            </a:r>
            <a:r>
              <a:rPr lang="en-GB" sz="1000" dirty="0"/>
              <a:t> Some substances are </a:t>
            </a:r>
            <a:r>
              <a:rPr lang="en-GB" sz="1000" b="1" dirty="0"/>
              <a:t>insoluble</a:t>
            </a:r>
            <a:r>
              <a:rPr lang="en-GB" sz="1000" dirty="0"/>
              <a:t> in water.</a:t>
            </a:r>
          </a:p>
          <a:p>
            <a:endParaRPr lang="en-GB" sz="900" dirty="0"/>
          </a:p>
          <a:p>
            <a:pPr marL="171450" indent="-171450">
              <a:buFontTx/>
              <a:buChar char="-"/>
            </a:pPr>
            <a:endParaRPr lang="en-GB" sz="900" dirty="0">
              <a:solidFill>
                <a:srgbClr val="00206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F482FB-74B9-49BC-A0EC-5610A7A5316A}"/>
              </a:ext>
            </a:extLst>
          </p:cNvPr>
          <p:cNvSpPr txBox="1"/>
          <p:nvPr/>
        </p:nvSpPr>
        <p:spPr>
          <a:xfrm>
            <a:off x="3600826" y="524942"/>
            <a:ext cx="6135600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Identification of the Common Gases</a:t>
            </a:r>
            <a:br>
              <a:rPr lang="en-GB" sz="1400" b="1" u="sng" dirty="0"/>
            </a:br>
            <a:br>
              <a:rPr lang="en-GB" sz="1400" b="1" u="sng" dirty="0"/>
            </a:br>
            <a:r>
              <a:rPr lang="en-GB" sz="1100" b="1" dirty="0"/>
              <a:t>Test for hydrogen – </a:t>
            </a:r>
            <a:r>
              <a:rPr lang="en-GB" sz="1100" dirty="0"/>
              <a:t>Place a </a:t>
            </a:r>
            <a:r>
              <a:rPr lang="en-GB" sz="1100" b="1" dirty="0"/>
              <a:t>burning</a:t>
            </a:r>
            <a:r>
              <a:rPr lang="en-GB" sz="1100" dirty="0"/>
              <a:t> splint at the opening of a test tube. </a:t>
            </a:r>
            <a:br>
              <a:rPr lang="en-GB" sz="1100" dirty="0"/>
            </a:br>
            <a:r>
              <a:rPr lang="en-GB" sz="1100" dirty="0"/>
              <a:t>If hydrogen gas is present, it will burn with a </a:t>
            </a:r>
            <a:r>
              <a:rPr lang="en-GB" sz="1100" b="1" dirty="0"/>
              <a:t>squeaky-pop sound.</a:t>
            </a: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                                                                          Test for Oxygen </a:t>
            </a:r>
            <a:r>
              <a:rPr lang="en-GB" sz="1100" dirty="0"/>
              <a:t>– Place a </a:t>
            </a:r>
            <a:r>
              <a:rPr lang="en-GB" sz="1100" b="1" dirty="0"/>
              <a:t>glowing</a:t>
            </a:r>
            <a:r>
              <a:rPr lang="en-GB" sz="1100" dirty="0"/>
              <a:t> splint inside a test tube.</a:t>
            </a:r>
            <a:br>
              <a:rPr lang="en-GB" sz="1100" dirty="0"/>
            </a:br>
            <a:r>
              <a:rPr lang="en-GB" sz="1100" dirty="0"/>
              <a:t>                                                                          The splint will </a:t>
            </a:r>
            <a:r>
              <a:rPr lang="en-GB" sz="1100" b="1" dirty="0"/>
              <a:t>relight </a:t>
            </a:r>
            <a:r>
              <a:rPr lang="en-GB" sz="1100" dirty="0"/>
              <a:t>in the presence of oxygen.</a:t>
            </a:r>
            <a:br>
              <a:rPr lang="en-GB" sz="1100" dirty="0"/>
            </a:br>
            <a:br>
              <a:rPr lang="en-GB" sz="1100" dirty="0"/>
            </a:br>
            <a:endParaRPr lang="en-GB" sz="1100" dirty="0"/>
          </a:p>
          <a:p>
            <a:endParaRPr lang="en-GB" sz="1100" b="1" dirty="0"/>
          </a:p>
          <a:p>
            <a:r>
              <a:rPr lang="en-GB" sz="1100" b="1" dirty="0"/>
              <a:t>                                                                                      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Test for Carbon Dioxide </a:t>
            </a:r>
            <a:r>
              <a:rPr lang="en-GB" sz="1100" dirty="0"/>
              <a:t>–Bubble the gas through the lime water</a:t>
            </a:r>
          </a:p>
          <a:p>
            <a:r>
              <a:rPr lang="en-GB" sz="1100" dirty="0"/>
              <a:t> – if the gas is carbon dioxide, the limewater turns </a:t>
            </a:r>
            <a:r>
              <a:rPr lang="en-GB" sz="1100" b="1" dirty="0"/>
              <a:t>cloudy</a:t>
            </a:r>
            <a:r>
              <a:rPr lang="en-GB" sz="1100" dirty="0"/>
              <a:t>.</a:t>
            </a: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br>
              <a:rPr lang="en-GB" sz="1100" dirty="0"/>
            </a:br>
            <a:r>
              <a:rPr lang="en-GB" sz="1100" dirty="0"/>
              <a:t>                                                                                 </a:t>
            </a:r>
            <a:r>
              <a:rPr lang="en-GB" sz="1100" b="1" dirty="0"/>
              <a:t>Test for Chlorine</a:t>
            </a:r>
            <a:r>
              <a:rPr lang="en-GB" sz="1100" dirty="0"/>
              <a:t> – </a:t>
            </a:r>
            <a:r>
              <a:rPr lang="en-GB" sz="1100" b="1" dirty="0"/>
              <a:t>Damp litmus paper</a:t>
            </a:r>
            <a:r>
              <a:rPr lang="en-GB" sz="1100" dirty="0"/>
              <a:t> is held over the 		                       of gas. If the tube contains chlorine, the litmus paper </a:t>
            </a:r>
          </a:p>
          <a:p>
            <a:r>
              <a:rPr lang="en-GB" sz="1100" dirty="0"/>
              <a:t>		                       becomes </a:t>
            </a:r>
            <a:r>
              <a:rPr lang="en-GB" sz="1100" b="1" dirty="0"/>
              <a:t>bleached</a:t>
            </a:r>
            <a:r>
              <a:rPr lang="en-GB" sz="1100" dirty="0"/>
              <a:t> and </a:t>
            </a:r>
            <a:r>
              <a:rPr lang="en-GB" sz="1100" b="1" dirty="0"/>
              <a:t>turns white</a:t>
            </a:r>
            <a:r>
              <a:rPr lang="en-GB" sz="1100" dirty="0"/>
              <a:t>.</a:t>
            </a:r>
            <a:endParaRPr lang="en-GB" sz="1400" b="1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DA453D-5681-4193-807A-ACB5EA61F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6771" y="856168"/>
            <a:ext cx="1717248" cy="17299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C9C46B-E6B9-4C74-A1E1-4D97DFC90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8864" y="1571734"/>
            <a:ext cx="1843709" cy="18572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CAFD80-AB6B-43D9-AF7D-1ECD4004B3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8030" y="3581617"/>
            <a:ext cx="1843710" cy="18573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61EF98-99FA-4EDC-870A-1E7CED3301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863" y="4465214"/>
            <a:ext cx="1843708" cy="18305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C802EF1-2886-4971-8C65-2FED6B1362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0266" y="3943359"/>
            <a:ext cx="1747580" cy="56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688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910" y="103031"/>
            <a:ext cx="613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C8 – Chemical Analysis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141994" y="110651"/>
            <a:ext cx="9594434" cy="359465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2FC3D55-2AAE-451F-9116-784B3EA83BA9}"/>
              </a:ext>
            </a:extLst>
          </p:cNvPr>
          <p:cNvSpPr/>
          <p:nvPr/>
        </p:nvSpPr>
        <p:spPr>
          <a:xfrm>
            <a:off x="132544" y="467983"/>
            <a:ext cx="4214168" cy="620225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74D8CE-90A2-4F3D-8026-95C47FFFA1ED}"/>
              </a:ext>
            </a:extLst>
          </p:cNvPr>
          <p:cNvSpPr/>
          <p:nvPr/>
        </p:nvSpPr>
        <p:spPr>
          <a:xfrm>
            <a:off x="4346713" y="467984"/>
            <a:ext cx="5389714" cy="6202258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EA574A-C98E-4113-ACBC-1C29EA2FBD19}"/>
              </a:ext>
            </a:extLst>
          </p:cNvPr>
          <p:cNvSpPr txBox="1"/>
          <p:nvPr/>
        </p:nvSpPr>
        <p:spPr>
          <a:xfrm>
            <a:off x="115910" y="457685"/>
            <a:ext cx="421416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Describe how you would carry out paper chromatography to separate and identify the different colours in food dye. </a:t>
            </a:r>
            <a:br>
              <a:rPr lang="en-GB" sz="1400" dirty="0"/>
            </a:b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Why is a pencil used instead of a pen?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Why do you not fill the solvent above </a:t>
            </a:r>
            <a:r>
              <a:rPr lang="en-GB" sz="1400"/>
              <a:t>the pencil line</a:t>
            </a:r>
            <a:r>
              <a:rPr lang="en-GB" sz="1400" dirty="0"/>
              <a:t>?</a:t>
            </a:r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pPr marL="342900" indent="-342900">
              <a:buAutoNum type="arabicPeriod"/>
            </a:pPr>
            <a:r>
              <a:rPr lang="en-GB" sz="1400" dirty="0"/>
              <a:t>Why might water not work as a solvent?</a:t>
            </a:r>
            <a:br>
              <a:rPr lang="en-GB" sz="1000" dirty="0"/>
            </a:br>
            <a:endParaRPr lang="en-GB" sz="9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F482FB-74B9-49BC-A0EC-5610A7A5316A}"/>
              </a:ext>
            </a:extLst>
          </p:cNvPr>
          <p:cNvSpPr txBox="1"/>
          <p:nvPr/>
        </p:nvSpPr>
        <p:spPr>
          <a:xfrm>
            <a:off x="4346713" y="524942"/>
            <a:ext cx="538971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/>
              <a:t>Describe the tests and the positive results for:</a:t>
            </a:r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a) Hydrogen</a:t>
            </a:r>
            <a:br>
              <a:rPr lang="en-GB" sz="1400" dirty="0"/>
            </a:br>
            <a:endParaRPr lang="en-GB" sz="1400" dirty="0"/>
          </a:p>
          <a:p>
            <a:pPr marL="342900" indent="-342900">
              <a:buAutoNum type="arabicPeriod"/>
            </a:pPr>
            <a:endParaRPr lang="en-GB" sz="1400" dirty="0"/>
          </a:p>
          <a:p>
            <a:endParaRPr lang="en-GB" sz="1400" dirty="0"/>
          </a:p>
          <a:p>
            <a:br>
              <a:rPr lang="en-GB" sz="1400" dirty="0"/>
            </a:br>
            <a:r>
              <a:rPr lang="en-GB" sz="1400" dirty="0"/>
              <a:t>b) Carbon dioxide</a:t>
            </a:r>
          </a:p>
          <a:p>
            <a:endParaRPr lang="en-GB" sz="1400" dirty="0"/>
          </a:p>
          <a:p>
            <a:br>
              <a:rPr lang="en-GB" sz="1400" dirty="0"/>
            </a:br>
            <a:endParaRPr lang="en-GB" sz="1400" dirty="0"/>
          </a:p>
          <a:p>
            <a:endParaRPr lang="en-GB" sz="1400" dirty="0"/>
          </a:p>
          <a:p>
            <a:br>
              <a:rPr lang="en-GB" sz="1400" dirty="0"/>
            </a:br>
            <a:r>
              <a:rPr lang="en-GB" sz="1400" dirty="0"/>
              <a:t>c)  Oxygen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br>
              <a:rPr lang="en-GB" sz="1400" dirty="0"/>
            </a:br>
            <a:br>
              <a:rPr lang="en-GB" sz="1400" dirty="0"/>
            </a:br>
            <a:r>
              <a:rPr lang="en-GB" sz="1400" dirty="0"/>
              <a:t>d) Chlorine</a:t>
            </a:r>
            <a:br>
              <a:rPr lang="en-GB" sz="1400" b="1" u="sng" dirty="0"/>
            </a:br>
            <a:endParaRPr lang="en-GB" sz="1400" b="1" u="sng" dirty="0"/>
          </a:p>
        </p:txBody>
      </p:sp>
    </p:spTree>
    <p:extLst>
      <p:ext uri="{BB962C8B-B14F-4D97-AF65-F5344CB8AC3E}">
        <p14:creationId xmlns:p14="http://schemas.microsoft.com/office/powerpoint/2010/main" val="2957796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29D55483D2584294C770DFFDB0BFA0" ma:contentTypeVersion="2" ma:contentTypeDescription="Create a new document." ma:contentTypeScope="" ma:versionID="f08b36cde297b67a1a12bb521d81aa5d">
  <xsd:schema xmlns:xsd="http://www.w3.org/2001/XMLSchema" xmlns:xs="http://www.w3.org/2001/XMLSchema" xmlns:p="http://schemas.microsoft.com/office/2006/metadata/properties" xmlns:ns2="cc4faa4c-f8d9-4fc1-beda-ab3cfaa8a420" xmlns:ns3="e69aa3c5-a6bc-4204-9a96-cbccf8b48dd6" targetNamespace="http://schemas.microsoft.com/office/2006/metadata/properties" ma:root="true" ma:fieldsID="26c595efc32b85b79986e2d50c9e3620" ns2:_="" ns3:_="">
    <xsd:import namespace="cc4faa4c-f8d9-4fc1-beda-ab3cfaa8a420"/>
    <xsd:import namespace="e69aa3c5-a6bc-4204-9a96-cbccf8b48dd6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faa4c-f8d9-4fc1-beda-ab3cfaa8a420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format="Dropdown" ma:internalName="Category">
      <xsd:simpleType>
        <xsd:restriction base="dms:Choice">
          <xsd:enumeration value="Secondary (UL Published Curriculum)"/>
          <xsd:enumeration value="Secondary (School Generated Examples)"/>
          <xsd:enumeration value="KPI Exemplification material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aa3c5-a6bc-4204-9a96-cbccf8b48dd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cc4faa4c-f8d9-4fc1-beda-ab3cfaa8a420" xsi:nil="true"/>
  </documentManagement>
</p:properties>
</file>

<file path=customXml/itemProps1.xml><?xml version="1.0" encoding="utf-8"?>
<ds:datastoreItem xmlns:ds="http://schemas.openxmlformats.org/officeDocument/2006/customXml" ds:itemID="{F6B54B50-6FA3-4DDD-BDA3-AB7A07F47A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1D2301-E027-4621-B4A3-DE652FDE44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4faa4c-f8d9-4fc1-beda-ab3cfaa8a420"/>
    <ds:schemaRef ds:uri="e69aa3c5-a6bc-4204-9a96-cbccf8b48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A6CB6E-E656-4475-AEA7-6F2DAC1CC13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3bc3a98-ae7c-4bff-95cf-4b81bdb7b29d"/>
    <ds:schemaRef ds:uri="c1e47bbb-7baa-48a7-be9f-bdb330cabe3f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cc4faa4c-f8d9-4fc1-beda-ab3cfaa8a4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4172</TotalTime>
  <Words>1046</Words>
  <Application>Microsoft Office PowerPoint</Application>
  <PresentationFormat>A4 Paper (210x297 mm)</PresentationFormat>
  <Paragraphs>107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</dc:creator>
  <cp:lastModifiedBy>Andrew Saville</cp:lastModifiedBy>
  <cp:revision>45</cp:revision>
  <dcterms:created xsi:type="dcterms:W3CDTF">2020-05-14T13:05:21Z</dcterms:created>
  <dcterms:modified xsi:type="dcterms:W3CDTF">2022-06-09T14:15:35Z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0x0101006629D55483D2584294C770DFFDB0BFA0</vt:lpwstr>
  </property>
</Properties>
</file>